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2" r:id="rId1"/>
  </p:sldMasterIdLst>
  <p:notesMasterIdLst>
    <p:notesMasterId r:id="rId9"/>
  </p:notesMasterIdLst>
  <p:handoutMasterIdLst>
    <p:handoutMasterId r:id="rId10"/>
  </p:handoutMasterIdLst>
  <p:sldIdLst>
    <p:sldId id="256" r:id="rId2"/>
    <p:sldId id="314" r:id="rId3"/>
    <p:sldId id="264" r:id="rId4"/>
    <p:sldId id="261" r:id="rId5"/>
    <p:sldId id="316" r:id="rId6"/>
    <p:sldId id="317" r:id="rId7"/>
    <p:sldId id="322" r:id="rId8"/>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Arial Rounded MT Bold" panose="020F070403050403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Rounded MT Bold" panose="020F070403050403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Rounded MT Bold" panose="020F070403050403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Rounded MT Bold" panose="020F070403050403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Rounded MT Bold" panose="020F070403050403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Rounded MT Bold" panose="020F070403050403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Rounded MT Bold" panose="020F070403050403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Rounded MT Bold" panose="020F070403050403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Rounded MT Bold" panose="020F070403050403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3972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08" d="100"/>
          <a:sy n="108" d="100"/>
        </p:scale>
        <p:origin x="1704"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1B02ECB-B530-499E-AEB1-0FEA5C74C2D8}"/>
              </a:ext>
            </a:extLst>
          </p:cNvPr>
          <p:cNvSpPr>
            <a:spLocks noGrp="1"/>
          </p:cNvSpPr>
          <p:nvPr>
            <p:ph type="hdr" sz="quarter"/>
          </p:nvPr>
        </p:nvSpPr>
        <p:spPr>
          <a:xfrm>
            <a:off x="0" y="0"/>
            <a:ext cx="3038475" cy="465138"/>
          </a:xfrm>
          <a:prstGeom prst="rect">
            <a:avLst/>
          </a:prstGeom>
        </p:spPr>
        <p:txBody>
          <a:bodyPr vert="horz" lIns="93177" tIns="46589" rIns="93177" bIns="46589" rtlCol="0"/>
          <a:lstStyle>
            <a:lvl1pPr algn="l" eaLnBrk="1" hangingPunct="1">
              <a:defRPr sz="1200" dirty="0">
                <a:ea typeface="ＭＳ Ｐゴシック" pitchFamily="1" charset="-128"/>
              </a:defRPr>
            </a:lvl1pPr>
          </a:lstStyle>
          <a:p>
            <a:pPr>
              <a:defRPr/>
            </a:pPr>
            <a:endParaRPr lang="en-US"/>
          </a:p>
        </p:txBody>
      </p:sp>
      <p:sp>
        <p:nvSpPr>
          <p:cNvPr id="3" name="Date Placeholder 2">
            <a:extLst>
              <a:ext uri="{FF2B5EF4-FFF2-40B4-BE49-F238E27FC236}">
                <a16:creationId xmlns:a16="http://schemas.microsoft.com/office/drawing/2014/main" id="{519C6B54-8DCB-48A2-A52C-FC3453316CE1}"/>
              </a:ext>
            </a:extLst>
          </p:cNvPr>
          <p:cNvSpPr>
            <a:spLocks noGrp="1"/>
          </p:cNvSpPr>
          <p:nvPr>
            <p:ph type="dt" sz="quarter" idx="1"/>
          </p:nvPr>
        </p:nvSpPr>
        <p:spPr>
          <a:xfrm>
            <a:off x="3970338" y="0"/>
            <a:ext cx="3038475" cy="465138"/>
          </a:xfrm>
          <a:prstGeom prst="rect">
            <a:avLst/>
          </a:prstGeom>
        </p:spPr>
        <p:txBody>
          <a:bodyPr vert="horz" lIns="93177" tIns="46589" rIns="93177" bIns="46589" rtlCol="0"/>
          <a:lstStyle>
            <a:lvl1pPr algn="r" eaLnBrk="1" hangingPunct="1">
              <a:defRPr sz="1200">
                <a:ea typeface="ＭＳ Ｐゴシック" pitchFamily="1" charset="-128"/>
              </a:defRPr>
            </a:lvl1pPr>
          </a:lstStyle>
          <a:p>
            <a:pPr>
              <a:defRPr/>
            </a:pPr>
            <a:fld id="{4846F2D3-6DFB-484F-835B-007804BAB80D}" type="datetimeFigureOut">
              <a:rPr lang="en-US"/>
              <a:pPr>
                <a:defRPr/>
              </a:pPr>
              <a:t>8/23/2021</a:t>
            </a:fld>
            <a:endParaRPr lang="en-US" dirty="0"/>
          </a:p>
        </p:txBody>
      </p:sp>
      <p:sp>
        <p:nvSpPr>
          <p:cNvPr id="4" name="Footer Placeholder 3">
            <a:extLst>
              <a:ext uri="{FF2B5EF4-FFF2-40B4-BE49-F238E27FC236}">
                <a16:creationId xmlns:a16="http://schemas.microsoft.com/office/drawing/2014/main" id="{4B21A0F7-2609-4A73-B74C-2287E2412BA0}"/>
              </a:ext>
            </a:extLst>
          </p:cNvPr>
          <p:cNvSpPr>
            <a:spLocks noGrp="1"/>
          </p:cNvSpPr>
          <p:nvPr>
            <p:ph type="ftr" sz="quarter" idx="2"/>
          </p:nvPr>
        </p:nvSpPr>
        <p:spPr>
          <a:xfrm>
            <a:off x="0" y="8829675"/>
            <a:ext cx="3038475" cy="465138"/>
          </a:xfrm>
          <a:prstGeom prst="rect">
            <a:avLst/>
          </a:prstGeom>
        </p:spPr>
        <p:txBody>
          <a:bodyPr vert="horz" lIns="93177" tIns="46589" rIns="93177" bIns="46589" rtlCol="0" anchor="b"/>
          <a:lstStyle>
            <a:lvl1pPr algn="l" eaLnBrk="1" hangingPunct="1">
              <a:defRPr sz="1200" dirty="0">
                <a:ea typeface="ＭＳ Ｐゴシック" pitchFamily="1" charset="-128"/>
              </a:defRPr>
            </a:lvl1pPr>
          </a:lstStyle>
          <a:p>
            <a:pPr>
              <a:defRPr/>
            </a:pPr>
            <a:endParaRPr lang="en-US"/>
          </a:p>
        </p:txBody>
      </p:sp>
      <p:sp>
        <p:nvSpPr>
          <p:cNvPr id="5" name="Slide Number Placeholder 4">
            <a:extLst>
              <a:ext uri="{FF2B5EF4-FFF2-40B4-BE49-F238E27FC236}">
                <a16:creationId xmlns:a16="http://schemas.microsoft.com/office/drawing/2014/main" id="{E340910E-B2C5-4778-A08D-021978157775}"/>
              </a:ext>
            </a:extLst>
          </p:cNvPr>
          <p:cNvSpPr>
            <a:spLocks noGrp="1"/>
          </p:cNvSpPr>
          <p:nvPr>
            <p:ph type="sldNum" sz="quarter" idx="3"/>
          </p:nvPr>
        </p:nvSpPr>
        <p:spPr>
          <a:xfrm>
            <a:off x="3970338" y="8829675"/>
            <a:ext cx="3038475" cy="465138"/>
          </a:xfrm>
          <a:prstGeom prst="rect">
            <a:avLst/>
          </a:prstGeom>
        </p:spPr>
        <p:txBody>
          <a:bodyPr vert="horz" wrap="square" lIns="93177" tIns="46589" rIns="93177" bIns="46589" numCol="1" anchor="b" anchorCtr="0" compatLnSpc="1">
            <a:prstTxWarp prst="textNoShape">
              <a:avLst/>
            </a:prstTxWarp>
          </a:bodyPr>
          <a:lstStyle>
            <a:lvl1pPr algn="r" eaLnBrk="1" hangingPunct="1">
              <a:defRPr sz="1200"/>
            </a:lvl1pPr>
          </a:lstStyle>
          <a:p>
            <a:pPr>
              <a:defRPr/>
            </a:pPr>
            <a:fld id="{C3402917-9667-4CCB-8C68-924A05B6E99D}" type="slidenum">
              <a:rPr lang="en-US" altLang="en-US"/>
              <a:pPr>
                <a:defRPr/>
              </a:pPr>
              <a:t>‹#›</a:t>
            </a:fld>
            <a:endParaRPr lang="en-US" altLang="en-US"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20C90B5-558E-42B9-B996-11B66414E50F}"/>
              </a:ext>
            </a:extLst>
          </p:cNvPr>
          <p:cNvSpPr>
            <a:spLocks noGrp="1"/>
          </p:cNvSpPr>
          <p:nvPr>
            <p:ph type="hdr" sz="quarter"/>
          </p:nvPr>
        </p:nvSpPr>
        <p:spPr>
          <a:xfrm>
            <a:off x="0" y="0"/>
            <a:ext cx="3038475" cy="466725"/>
          </a:xfrm>
          <a:prstGeom prst="rect">
            <a:avLst/>
          </a:prstGeom>
        </p:spPr>
        <p:txBody>
          <a:bodyPr vert="horz" lIns="93177" tIns="46589" rIns="93177" bIns="46589" rtlCol="0"/>
          <a:lstStyle>
            <a:lvl1pPr algn="l">
              <a:defRPr sz="1200" dirty="0">
                <a:ea typeface="ＭＳ Ｐゴシック" panose="020B0600070205080204" pitchFamily="34" charset="-128"/>
              </a:defRPr>
            </a:lvl1pPr>
          </a:lstStyle>
          <a:p>
            <a:pPr>
              <a:defRPr/>
            </a:pPr>
            <a:endParaRPr lang="en-US"/>
          </a:p>
        </p:txBody>
      </p:sp>
      <p:sp>
        <p:nvSpPr>
          <p:cNvPr id="3" name="Date Placeholder 2">
            <a:extLst>
              <a:ext uri="{FF2B5EF4-FFF2-40B4-BE49-F238E27FC236}">
                <a16:creationId xmlns:a16="http://schemas.microsoft.com/office/drawing/2014/main" id="{F69A642B-8035-4DEB-84EB-930EBCE5DE81}"/>
              </a:ext>
            </a:extLst>
          </p:cNvPr>
          <p:cNvSpPr>
            <a:spLocks noGrp="1"/>
          </p:cNvSpPr>
          <p:nvPr>
            <p:ph type="dt" idx="1"/>
          </p:nvPr>
        </p:nvSpPr>
        <p:spPr>
          <a:xfrm>
            <a:off x="3970338" y="0"/>
            <a:ext cx="3038475" cy="466725"/>
          </a:xfrm>
          <a:prstGeom prst="rect">
            <a:avLst/>
          </a:prstGeom>
        </p:spPr>
        <p:txBody>
          <a:bodyPr vert="horz" lIns="93177" tIns="46589" rIns="93177" bIns="46589" rtlCol="0"/>
          <a:lstStyle>
            <a:lvl1pPr algn="r">
              <a:defRPr sz="1200">
                <a:ea typeface="ＭＳ Ｐゴシック" panose="020B0600070205080204" pitchFamily="34" charset="-128"/>
              </a:defRPr>
            </a:lvl1pPr>
          </a:lstStyle>
          <a:p>
            <a:pPr>
              <a:defRPr/>
            </a:pPr>
            <a:fld id="{7B168460-81C2-46A8-B70F-823147072303}" type="datetimeFigureOut">
              <a:rPr lang="en-US"/>
              <a:pPr>
                <a:defRPr/>
              </a:pPr>
              <a:t>8/23/2021</a:t>
            </a:fld>
            <a:endParaRPr lang="en-US" dirty="0"/>
          </a:p>
        </p:txBody>
      </p:sp>
      <p:sp>
        <p:nvSpPr>
          <p:cNvPr id="4" name="Slide Image Placeholder 3">
            <a:extLst>
              <a:ext uri="{FF2B5EF4-FFF2-40B4-BE49-F238E27FC236}">
                <a16:creationId xmlns:a16="http://schemas.microsoft.com/office/drawing/2014/main" id="{D9BDAE41-812E-4162-93D2-5B4BA6905400}"/>
              </a:ext>
            </a:extLst>
          </p:cNvPr>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pPr lvl="0"/>
            <a:endParaRPr lang="en-US" noProof="0" dirty="0"/>
          </a:p>
        </p:txBody>
      </p:sp>
      <p:sp>
        <p:nvSpPr>
          <p:cNvPr id="5" name="Notes Placeholder 4">
            <a:extLst>
              <a:ext uri="{FF2B5EF4-FFF2-40B4-BE49-F238E27FC236}">
                <a16:creationId xmlns:a16="http://schemas.microsoft.com/office/drawing/2014/main" id="{DF4DFB85-986B-4E8D-8DB6-AC35BFCB9B46}"/>
              </a:ext>
            </a:extLst>
          </p:cNvPr>
          <p:cNvSpPr>
            <a:spLocks noGrp="1"/>
          </p:cNvSpPr>
          <p:nvPr>
            <p:ph type="body" sz="quarter" idx="3"/>
          </p:nvPr>
        </p:nvSpPr>
        <p:spPr>
          <a:xfrm>
            <a:off x="701675" y="4473575"/>
            <a:ext cx="5607050" cy="3660775"/>
          </a:xfrm>
          <a:prstGeom prst="rect">
            <a:avLst/>
          </a:prstGeom>
        </p:spPr>
        <p:txBody>
          <a:bodyPr vert="horz" lIns="93177" tIns="46589" rIns="93177" bIns="46589"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6F57E37D-9382-4737-9BB0-0A711F4EFBCF}"/>
              </a:ext>
            </a:extLst>
          </p:cNvPr>
          <p:cNvSpPr>
            <a:spLocks noGrp="1"/>
          </p:cNvSpPr>
          <p:nvPr>
            <p:ph type="ftr" sz="quarter" idx="4"/>
          </p:nvPr>
        </p:nvSpPr>
        <p:spPr>
          <a:xfrm>
            <a:off x="0" y="8829675"/>
            <a:ext cx="3038475" cy="466725"/>
          </a:xfrm>
          <a:prstGeom prst="rect">
            <a:avLst/>
          </a:prstGeom>
        </p:spPr>
        <p:txBody>
          <a:bodyPr vert="horz" lIns="93177" tIns="46589" rIns="93177" bIns="46589" rtlCol="0" anchor="b"/>
          <a:lstStyle>
            <a:lvl1pPr algn="l">
              <a:defRPr sz="1200" dirty="0">
                <a:ea typeface="ＭＳ Ｐゴシック" panose="020B0600070205080204" pitchFamily="34" charset="-128"/>
              </a:defRPr>
            </a:lvl1pPr>
          </a:lstStyle>
          <a:p>
            <a:pPr>
              <a:defRPr/>
            </a:pPr>
            <a:endParaRPr lang="en-US"/>
          </a:p>
        </p:txBody>
      </p:sp>
      <p:sp>
        <p:nvSpPr>
          <p:cNvPr id="7" name="Slide Number Placeholder 6">
            <a:extLst>
              <a:ext uri="{FF2B5EF4-FFF2-40B4-BE49-F238E27FC236}">
                <a16:creationId xmlns:a16="http://schemas.microsoft.com/office/drawing/2014/main" id="{03EB9059-7FA1-4C85-8660-F186F9670D86}"/>
              </a:ext>
            </a:extLst>
          </p:cNvPr>
          <p:cNvSpPr>
            <a:spLocks noGrp="1"/>
          </p:cNvSpPr>
          <p:nvPr>
            <p:ph type="sldNum" sz="quarter" idx="5"/>
          </p:nvPr>
        </p:nvSpPr>
        <p:spPr>
          <a:xfrm>
            <a:off x="3970338" y="8829675"/>
            <a:ext cx="3038475" cy="466725"/>
          </a:xfrm>
          <a:prstGeom prst="rect">
            <a:avLst/>
          </a:prstGeom>
        </p:spPr>
        <p:txBody>
          <a:bodyPr vert="horz" wrap="square" lIns="93177" tIns="46589" rIns="93177" bIns="46589" numCol="1" anchor="b" anchorCtr="0" compatLnSpc="1">
            <a:prstTxWarp prst="textNoShape">
              <a:avLst/>
            </a:prstTxWarp>
          </a:bodyPr>
          <a:lstStyle>
            <a:lvl1pPr algn="r">
              <a:defRPr sz="1200"/>
            </a:lvl1pPr>
          </a:lstStyle>
          <a:p>
            <a:pPr>
              <a:defRPr/>
            </a:pPr>
            <a:fld id="{C4051E98-0D4E-4888-B0FC-6BE9BC5EA2D7}"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3">
            <a:extLst>
              <a:ext uri="{FF2B5EF4-FFF2-40B4-BE49-F238E27FC236}">
                <a16:creationId xmlns:a16="http://schemas.microsoft.com/office/drawing/2014/main" id="{DABA4932-5D2A-453F-BF00-F0496A1C2848}"/>
              </a:ext>
            </a:extLst>
          </p:cNvPr>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5" name="Freeform 9">
            <a:extLst>
              <a:ext uri="{FF2B5EF4-FFF2-40B4-BE49-F238E27FC236}">
                <a16:creationId xmlns:a16="http://schemas.microsoft.com/office/drawing/2014/main" id="{6A3116AC-C365-4C31-94DF-3BDB993D3F8E}"/>
              </a:ext>
            </a:extLst>
          </p:cNvPr>
          <p:cNvSpPr/>
          <p:nvPr/>
        </p:nvSpPr>
        <p:spPr>
          <a:xfrm>
            <a:off x="-1588" y="-1588"/>
            <a:ext cx="9145588" cy="6859588"/>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n-US"/>
              <a:t>Click to edit Master title style</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a:t>Click to edit Master subtitle style</a:t>
            </a:r>
            <a:endParaRPr lang="en-US" dirty="0"/>
          </a:p>
        </p:txBody>
      </p:sp>
      <p:sp>
        <p:nvSpPr>
          <p:cNvPr id="6" name="Date Placeholder 3">
            <a:extLst>
              <a:ext uri="{FF2B5EF4-FFF2-40B4-BE49-F238E27FC236}">
                <a16:creationId xmlns:a16="http://schemas.microsoft.com/office/drawing/2014/main" id="{EA5336AF-DC8F-470F-915D-9047262F7EBB}"/>
              </a:ext>
            </a:extLst>
          </p:cNvPr>
          <p:cNvSpPr>
            <a:spLocks noGrp="1"/>
          </p:cNvSpPr>
          <p:nvPr>
            <p:ph type="dt" sz="half" idx="10"/>
          </p:nvPr>
        </p:nvSpPr>
        <p:spPr/>
        <p:txBody>
          <a:bodyPr/>
          <a:lstStyle>
            <a:lvl1pPr>
              <a:defRPr/>
            </a:lvl1pPr>
          </a:lstStyle>
          <a:p>
            <a:pPr>
              <a:defRPr/>
            </a:pPr>
            <a:fld id="{7D0065BE-0657-4A47-90AD-C21C55E16B19}" type="datetime4">
              <a:rPr lang="en-US"/>
              <a:pPr>
                <a:defRPr/>
              </a:pPr>
              <a:t>August 23, 2021</a:t>
            </a:fld>
            <a:endParaRPr lang="en-US" dirty="0"/>
          </a:p>
        </p:txBody>
      </p:sp>
      <p:sp>
        <p:nvSpPr>
          <p:cNvPr id="7" name="Footer Placeholder 4">
            <a:extLst>
              <a:ext uri="{FF2B5EF4-FFF2-40B4-BE49-F238E27FC236}">
                <a16:creationId xmlns:a16="http://schemas.microsoft.com/office/drawing/2014/main" id="{FF9A7D8F-C21B-4457-BDEF-ED9ABE01AC49}"/>
              </a:ext>
            </a:extLst>
          </p:cNvPr>
          <p:cNvSpPr>
            <a:spLocks noGrp="1"/>
          </p:cNvSpPr>
          <p:nvPr>
            <p:ph type="ftr" sz="quarter" idx="11"/>
          </p:nvPr>
        </p:nvSpPr>
        <p:spPr/>
        <p:txBody>
          <a:bodyPr/>
          <a:lstStyle>
            <a:lvl1pPr>
              <a:defRPr dirty="0"/>
            </a:lvl1pPr>
          </a:lstStyle>
          <a:p>
            <a:pPr>
              <a:defRPr/>
            </a:pPr>
            <a:endParaRPr lang="en-US"/>
          </a:p>
        </p:txBody>
      </p:sp>
      <p:sp>
        <p:nvSpPr>
          <p:cNvPr id="8" name="Slide Number Placeholder 5">
            <a:extLst>
              <a:ext uri="{FF2B5EF4-FFF2-40B4-BE49-F238E27FC236}">
                <a16:creationId xmlns:a16="http://schemas.microsoft.com/office/drawing/2014/main" id="{FB7A426F-E771-420A-9E8E-89261F118454}"/>
              </a:ext>
            </a:extLst>
          </p:cNvPr>
          <p:cNvSpPr>
            <a:spLocks noGrp="1"/>
          </p:cNvSpPr>
          <p:nvPr>
            <p:ph type="sldNum" sz="quarter" idx="12"/>
          </p:nvPr>
        </p:nvSpPr>
        <p:spPr/>
        <p:txBody>
          <a:bodyPr/>
          <a:lstStyle>
            <a:lvl1pPr>
              <a:defRPr/>
            </a:lvl1pPr>
          </a:lstStyle>
          <a:p>
            <a:pPr>
              <a:defRPr/>
            </a:pPr>
            <a:fld id="{D0C37E29-D607-47CC-802F-4E737FB98312}" type="slidenum">
              <a:rPr lang="en-US" altLang="en-US"/>
              <a:pPr>
                <a:defRPr/>
              </a:pPr>
              <a:t>‹#›</a:t>
            </a:fld>
            <a:endParaRPr lang="en-US" altLang="en-US" dirty="0"/>
          </a:p>
        </p:txBody>
      </p:sp>
    </p:spTree>
    <p:extLst>
      <p:ext uri="{BB962C8B-B14F-4D97-AF65-F5344CB8AC3E}">
        <p14:creationId xmlns:p14="http://schemas.microsoft.com/office/powerpoint/2010/main" val="15358130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DE3CF90-11BB-4F68-80CF-AEB08DA87AC9}"/>
              </a:ext>
            </a:extLst>
          </p:cNvPr>
          <p:cNvSpPr>
            <a:spLocks noGrp="1"/>
          </p:cNvSpPr>
          <p:nvPr>
            <p:ph type="dt" sz="half" idx="10"/>
          </p:nvPr>
        </p:nvSpPr>
        <p:spPr/>
        <p:txBody>
          <a:bodyPr/>
          <a:lstStyle>
            <a:lvl1pPr>
              <a:defRPr/>
            </a:lvl1pPr>
          </a:lstStyle>
          <a:p>
            <a:pPr>
              <a:defRPr/>
            </a:pPr>
            <a:fld id="{EEEEC93F-849F-4826-8660-F695B59631E5}" type="datetime1">
              <a:rPr lang="en-US"/>
              <a:pPr>
                <a:defRPr/>
              </a:pPr>
              <a:t>8/23/2021</a:t>
            </a:fld>
            <a:endParaRPr lang="en-US" dirty="0"/>
          </a:p>
        </p:txBody>
      </p:sp>
      <p:sp>
        <p:nvSpPr>
          <p:cNvPr id="5" name="Footer Placeholder 4">
            <a:extLst>
              <a:ext uri="{FF2B5EF4-FFF2-40B4-BE49-F238E27FC236}">
                <a16:creationId xmlns:a16="http://schemas.microsoft.com/office/drawing/2014/main" id="{CFE0C85C-4D11-4402-80F5-9EF5FDBDFE8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D82CB73-BFDF-4311-B84D-6F39056FC955}"/>
              </a:ext>
            </a:extLst>
          </p:cNvPr>
          <p:cNvSpPr>
            <a:spLocks noGrp="1"/>
          </p:cNvSpPr>
          <p:nvPr>
            <p:ph type="sldNum" sz="quarter" idx="12"/>
          </p:nvPr>
        </p:nvSpPr>
        <p:spPr>
          <a:ln/>
        </p:spPr>
        <p:txBody>
          <a:bodyPr/>
          <a:lstStyle>
            <a:lvl1pPr>
              <a:defRPr/>
            </a:lvl1pPr>
          </a:lstStyle>
          <a:p>
            <a:pPr>
              <a:defRPr/>
            </a:pPr>
            <a:fld id="{E0FCFE97-4E37-482B-8A7A-D2A40E471BF6}" type="slidenum">
              <a:rPr lang="en-US" altLang="en-US"/>
              <a:pPr>
                <a:defRPr/>
              </a:pPr>
              <a:t>‹#›</a:t>
            </a:fld>
            <a:endParaRPr lang="en-US" altLang="en-US" dirty="0"/>
          </a:p>
        </p:txBody>
      </p:sp>
    </p:spTree>
    <p:extLst>
      <p:ext uri="{BB962C8B-B14F-4D97-AF65-F5344CB8AC3E}">
        <p14:creationId xmlns:p14="http://schemas.microsoft.com/office/powerpoint/2010/main" val="38526329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334789E-BDF4-4289-A958-244450FE45DD}"/>
              </a:ext>
            </a:extLst>
          </p:cNvPr>
          <p:cNvSpPr>
            <a:spLocks noGrp="1"/>
          </p:cNvSpPr>
          <p:nvPr>
            <p:ph type="dt" sz="half" idx="10"/>
          </p:nvPr>
        </p:nvSpPr>
        <p:spPr/>
        <p:txBody>
          <a:bodyPr/>
          <a:lstStyle>
            <a:lvl1pPr>
              <a:defRPr/>
            </a:lvl1pPr>
          </a:lstStyle>
          <a:p>
            <a:pPr>
              <a:defRPr/>
            </a:pPr>
            <a:fld id="{45CDFF03-2510-4024-9D3E-1DA52A7EE24B}" type="datetime1">
              <a:rPr lang="en-US"/>
              <a:pPr>
                <a:defRPr/>
              </a:pPr>
              <a:t>8/23/2021</a:t>
            </a:fld>
            <a:endParaRPr lang="en-US" dirty="0"/>
          </a:p>
        </p:txBody>
      </p:sp>
      <p:sp>
        <p:nvSpPr>
          <p:cNvPr id="5" name="Footer Placeholder 4">
            <a:extLst>
              <a:ext uri="{FF2B5EF4-FFF2-40B4-BE49-F238E27FC236}">
                <a16:creationId xmlns:a16="http://schemas.microsoft.com/office/drawing/2014/main" id="{6916AD55-D4A2-4CD5-92DD-3881489B17F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59A1A93-8177-4923-9302-96B9885646CF}"/>
              </a:ext>
            </a:extLst>
          </p:cNvPr>
          <p:cNvSpPr>
            <a:spLocks noGrp="1"/>
          </p:cNvSpPr>
          <p:nvPr>
            <p:ph type="sldNum" sz="quarter" idx="12"/>
          </p:nvPr>
        </p:nvSpPr>
        <p:spPr>
          <a:ln/>
        </p:spPr>
        <p:txBody>
          <a:bodyPr/>
          <a:lstStyle>
            <a:lvl1pPr>
              <a:defRPr/>
            </a:lvl1pPr>
          </a:lstStyle>
          <a:p>
            <a:pPr>
              <a:defRPr/>
            </a:pPr>
            <a:fld id="{F7482EE6-B57F-438B-89AE-CEF475CF3CA9}" type="slidenum">
              <a:rPr lang="en-US" altLang="en-US"/>
              <a:pPr>
                <a:defRPr/>
              </a:pPr>
              <a:t>‹#›</a:t>
            </a:fld>
            <a:endParaRPr lang="en-US" altLang="en-US" dirty="0"/>
          </a:p>
        </p:txBody>
      </p:sp>
    </p:spTree>
    <p:extLst>
      <p:ext uri="{BB962C8B-B14F-4D97-AF65-F5344CB8AC3E}">
        <p14:creationId xmlns:p14="http://schemas.microsoft.com/office/powerpoint/2010/main" val="4949327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79C9AA7-1FC4-4B1B-AE1F-42675AC1D048}"/>
              </a:ext>
            </a:extLst>
          </p:cNvPr>
          <p:cNvSpPr>
            <a:spLocks noGrp="1"/>
          </p:cNvSpPr>
          <p:nvPr>
            <p:ph type="dt" sz="half" idx="10"/>
          </p:nvPr>
        </p:nvSpPr>
        <p:spPr/>
        <p:txBody>
          <a:bodyPr/>
          <a:lstStyle>
            <a:lvl1pPr>
              <a:defRPr/>
            </a:lvl1pPr>
          </a:lstStyle>
          <a:p>
            <a:pPr>
              <a:defRPr/>
            </a:pPr>
            <a:fld id="{184621A6-EC87-4492-9509-6E515B4F90E1}" type="datetime1">
              <a:rPr lang="en-US"/>
              <a:pPr>
                <a:defRPr/>
              </a:pPr>
              <a:t>8/23/2021</a:t>
            </a:fld>
            <a:endParaRPr lang="en-US" dirty="0"/>
          </a:p>
        </p:txBody>
      </p:sp>
      <p:sp>
        <p:nvSpPr>
          <p:cNvPr id="5" name="Footer Placeholder 4">
            <a:extLst>
              <a:ext uri="{FF2B5EF4-FFF2-40B4-BE49-F238E27FC236}">
                <a16:creationId xmlns:a16="http://schemas.microsoft.com/office/drawing/2014/main" id="{CDD30231-4E91-4508-BBCE-21566F7A3A6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AB296F46-DDD8-4129-AFC2-139EE5D0F3ED}"/>
              </a:ext>
            </a:extLst>
          </p:cNvPr>
          <p:cNvSpPr>
            <a:spLocks noGrp="1"/>
          </p:cNvSpPr>
          <p:nvPr>
            <p:ph type="sldNum" sz="quarter" idx="12"/>
          </p:nvPr>
        </p:nvSpPr>
        <p:spPr>
          <a:ln/>
        </p:spPr>
        <p:txBody>
          <a:bodyPr/>
          <a:lstStyle>
            <a:lvl1pPr>
              <a:defRPr/>
            </a:lvl1pPr>
          </a:lstStyle>
          <a:p>
            <a:pPr>
              <a:defRPr/>
            </a:pPr>
            <a:fld id="{EC4ABC82-1F1B-48E0-BB32-179AAE8150C4}" type="slidenum">
              <a:rPr lang="en-US" altLang="en-US"/>
              <a:pPr>
                <a:defRPr/>
              </a:pPr>
              <a:t>‹#›</a:t>
            </a:fld>
            <a:endParaRPr lang="en-US" altLang="en-US" dirty="0"/>
          </a:p>
        </p:txBody>
      </p:sp>
    </p:spTree>
    <p:extLst>
      <p:ext uri="{BB962C8B-B14F-4D97-AF65-F5344CB8AC3E}">
        <p14:creationId xmlns:p14="http://schemas.microsoft.com/office/powerpoint/2010/main" val="33577053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Freeform 8">
            <a:extLst>
              <a:ext uri="{FF2B5EF4-FFF2-40B4-BE49-F238E27FC236}">
                <a16:creationId xmlns:a16="http://schemas.microsoft.com/office/drawing/2014/main" id="{AD5E02F9-36B2-40A8-9301-F500E911589B}"/>
              </a:ext>
            </a:extLst>
          </p:cNvPr>
          <p:cNvSpPr/>
          <p:nvPr/>
        </p:nvSpPr>
        <p:spPr>
          <a:xfrm>
            <a:off x="-1588" y="-1588"/>
            <a:ext cx="9145588" cy="6859588"/>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5" name="Right Triangle 4">
            <a:extLst>
              <a:ext uri="{FF2B5EF4-FFF2-40B4-BE49-F238E27FC236}">
                <a16:creationId xmlns:a16="http://schemas.microsoft.com/office/drawing/2014/main" id="{A2D9B59D-005B-4BC1-906E-7F73E1172ED6}"/>
              </a:ext>
            </a:extLst>
          </p:cNvPr>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lvl="0"/>
            <a:r>
              <a:rPr lang="en-US"/>
              <a:t>Click to edit Master title style</a:t>
            </a:r>
            <a:endParaRPr lang="en-US" dirty="0"/>
          </a:p>
        </p:txBody>
      </p:sp>
      <p:sp>
        <p:nvSpPr>
          <p:cNvPr id="3" name="Text Placeholder 2"/>
          <p:cNvSpPr>
            <a:spLocks noGrp="1"/>
          </p:cNvSpPr>
          <p:nvPr>
            <p:ph type="body" idx="1"/>
          </p:nvPr>
        </p:nvSpPr>
        <p:spPr>
          <a:xfrm rot="19140000">
            <a:off x="1216152" y="2468304"/>
            <a:ext cx="6510528" cy="329184"/>
          </a:xfrm>
        </p:spPr>
        <p:txBody>
          <a:bodyPr>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Date Placeholder 3">
            <a:extLst>
              <a:ext uri="{FF2B5EF4-FFF2-40B4-BE49-F238E27FC236}">
                <a16:creationId xmlns:a16="http://schemas.microsoft.com/office/drawing/2014/main" id="{B42BE237-73F4-4F46-BDE2-EDA82CF0A95C}"/>
              </a:ext>
            </a:extLst>
          </p:cNvPr>
          <p:cNvSpPr>
            <a:spLocks noGrp="1"/>
          </p:cNvSpPr>
          <p:nvPr>
            <p:ph type="dt" sz="half" idx="10"/>
          </p:nvPr>
        </p:nvSpPr>
        <p:spPr/>
        <p:txBody>
          <a:bodyPr/>
          <a:lstStyle>
            <a:lvl1pPr>
              <a:defRPr/>
            </a:lvl1pPr>
          </a:lstStyle>
          <a:p>
            <a:pPr>
              <a:defRPr/>
            </a:pPr>
            <a:fld id="{647D2193-4505-4A75-99BB-880C6989A757}" type="datetime4">
              <a:rPr lang="en-US"/>
              <a:pPr>
                <a:defRPr/>
              </a:pPr>
              <a:t>August 23, 2021</a:t>
            </a:fld>
            <a:endParaRPr lang="en-US" dirty="0"/>
          </a:p>
        </p:txBody>
      </p:sp>
      <p:sp>
        <p:nvSpPr>
          <p:cNvPr id="7" name="Footer Placeholder 4">
            <a:extLst>
              <a:ext uri="{FF2B5EF4-FFF2-40B4-BE49-F238E27FC236}">
                <a16:creationId xmlns:a16="http://schemas.microsoft.com/office/drawing/2014/main" id="{96335512-ADE3-438F-A12F-9F2E53716AF3}"/>
              </a:ext>
            </a:extLst>
          </p:cNvPr>
          <p:cNvSpPr>
            <a:spLocks noGrp="1"/>
          </p:cNvSpPr>
          <p:nvPr>
            <p:ph type="ftr" sz="quarter" idx="11"/>
          </p:nvPr>
        </p:nvSpPr>
        <p:spPr/>
        <p:txBody>
          <a:bodyPr/>
          <a:lstStyle>
            <a:lvl1pPr>
              <a:defRPr dirty="0"/>
            </a:lvl1pPr>
          </a:lstStyle>
          <a:p>
            <a:pPr>
              <a:defRPr/>
            </a:pPr>
            <a:endParaRPr lang="en-US"/>
          </a:p>
        </p:txBody>
      </p:sp>
      <p:sp>
        <p:nvSpPr>
          <p:cNvPr id="8" name="Slide Number Placeholder 5">
            <a:extLst>
              <a:ext uri="{FF2B5EF4-FFF2-40B4-BE49-F238E27FC236}">
                <a16:creationId xmlns:a16="http://schemas.microsoft.com/office/drawing/2014/main" id="{A10A85B0-B15D-4DFE-B055-E398DE4761D7}"/>
              </a:ext>
            </a:extLst>
          </p:cNvPr>
          <p:cNvSpPr>
            <a:spLocks noGrp="1"/>
          </p:cNvSpPr>
          <p:nvPr>
            <p:ph type="sldNum" sz="quarter" idx="12"/>
          </p:nvPr>
        </p:nvSpPr>
        <p:spPr/>
        <p:txBody>
          <a:bodyPr/>
          <a:lstStyle>
            <a:lvl1pPr>
              <a:defRPr/>
            </a:lvl1pPr>
          </a:lstStyle>
          <a:p>
            <a:pPr>
              <a:defRPr/>
            </a:pPr>
            <a:fld id="{51832CCD-529D-401F-A90C-DC97A1FD39C8}" type="slidenum">
              <a:rPr lang="en-US" altLang="en-US"/>
              <a:pPr>
                <a:defRPr/>
              </a:pPr>
              <a:t>‹#›</a:t>
            </a:fld>
            <a:endParaRPr lang="en-US" altLang="en-US" dirty="0"/>
          </a:p>
        </p:txBody>
      </p:sp>
    </p:spTree>
    <p:extLst>
      <p:ext uri="{BB962C8B-B14F-4D97-AF65-F5344CB8AC3E}">
        <p14:creationId xmlns:p14="http://schemas.microsoft.com/office/powerpoint/2010/main" val="39355879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7"/>
          <p:cNvSpPr>
            <a:spLocks noGrp="1"/>
          </p:cNvSpPr>
          <p:nvPr>
            <p:ph type="title"/>
          </p:nvPr>
        </p:nvSpPr>
        <p:spPr/>
        <p:txBody>
          <a:bodyPr/>
          <a:lstStyle/>
          <a:p>
            <a:r>
              <a:rPr lang="en-US"/>
              <a:t>Click to edit Master title style</a:t>
            </a:r>
          </a:p>
        </p:txBody>
      </p:sp>
      <p:sp>
        <p:nvSpPr>
          <p:cNvPr id="5" name="Date Placeholder 3">
            <a:extLst>
              <a:ext uri="{FF2B5EF4-FFF2-40B4-BE49-F238E27FC236}">
                <a16:creationId xmlns:a16="http://schemas.microsoft.com/office/drawing/2014/main" id="{DE42181B-63A1-4F7D-9299-4F30E8DD6912}"/>
              </a:ext>
            </a:extLst>
          </p:cNvPr>
          <p:cNvSpPr>
            <a:spLocks noGrp="1"/>
          </p:cNvSpPr>
          <p:nvPr>
            <p:ph type="dt" sz="half" idx="10"/>
          </p:nvPr>
        </p:nvSpPr>
        <p:spPr/>
        <p:txBody>
          <a:bodyPr/>
          <a:lstStyle>
            <a:lvl1pPr>
              <a:defRPr/>
            </a:lvl1pPr>
          </a:lstStyle>
          <a:p>
            <a:pPr>
              <a:defRPr/>
            </a:pPr>
            <a:fld id="{F094A5E8-A23C-47D3-B977-B783A165CA77}" type="datetime1">
              <a:rPr lang="en-US"/>
              <a:pPr>
                <a:defRPr/>
              </a:pPr>
              <a:t>8/23/2021</a:t>
            </a:fld>
            <a:endParaRPr lang="en-US" dirty="0"/>
          </a:p>
        </p:txBody>
      </p:sp>
      <p:sp>
        <p:nvSpPr>
          <p:cNvPr id="6" name="Footer Placeholder 4">
            <a:extLst>
              <a:ext uri="{FF2B5EF4-FFF2-40B4-BE49-F238E27FC236}">
                <a16:creationId xmlns:a16="http://schemas.microsoft.com/office/drawing/2014/main" id="{AFE421F6-BECD-41DD-B8D3-D7E346BBFBF4}"/>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50A81855-3F98-46CE-8677-837B5EFB2612}"/>
              </a:ext>
            </a:extLst>
          </p:cNvPr>
          <p:cNvSpPr>
            <a:spLocks noGrp="1"/>
          </p:cNvSpPr>
          <p:nvPr>
            <p:ph type="sldNum" sz="quarter" idx="12"/>
          </p:nvPr>
        </p:nvSpPr>
        <p:spPr>
          <a:ln/>
        </p:spPr>
        <p:txBody>
          <a:bodyPr/>
          <a:lstStyle>
            <a:lvl1pPr>
              <a:defRPr/>
            </a:lvl1pPr>
          </a:lstStyle>
          <a:p>
            <a:pPr>
              <a:defRPr/>
            </a:pPr>
            <a:fld id="{345D2866-3260-4B25-9728-6272EE05779F}" type="slidenum">
              <a:rPr lang="en-US" altLang="en-US"/>
              <a:pPr>
                <a:defRPr/>
              </a:pPr>
              <a:t>‹#›</a:t>
            </a:fld>
            <a:endParaRPr lang="en-US" altLang="en-US" dirty="0"/>
          </a:p>
        </p:txBody>
      </p:sp>
    </p:spTree>
    <p:extLst>
      <p:ext uri="{BB962C8B-B14F-4D97-AF65-F5344CB8AC3E}">
        <p14:creationId xmlns:p14="http://schemas.microsoft.com/office/powerpoint/2010/main" val="5907050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9062532E-714F-4EB4-A850-DB6400DB3BB4}"/>
              </a:ext>
            </a:extLst>
          </p:cNvPr>
          <p:cNvSpPr>
            <a:spLocks noGrp="1"/>
          </p:cNvSpPr>
          <p:nvPr>
            <p:ph type="dt" sz="half" idx="10"/>
          </p:nvPr>
        </p:nvSpPr>
        <p:spPr/>
        <p:txBody>
          <a:bodyPr/>
          <a:lstStyle>
            <a:lvl1pPr>
              <a:defRPr/>
            </a:lvl1pPr>
          </a:lstStyle>
          <a:p>
            <a:pPr>
              <a:defRPr/>
            </a:pPr>
            <a:fld id="{D19FE9AF-CA18-4D81-8E59-191DB1A37CF2}" type="datetime1">
              <a:rPr lang="en-US"/>
              <a:pPr>
                <a:defRPr/>
              </a:pPr>
              <a:t>8/23/2021</a:t>
            </a:fld>
            <a:endParaRPr lang="en-US" dirty="0"/>
          </a:p>
        </p:txBody>
      </p:sp>
      <p:sp>
        <p:nvSpPr>
          <p:cNvPr id="8" name="Footer Placeholder 4">
            <a:extLst>
              <a:ext uri="{FF2B5EF4-FFF2-40B4-BE49-F238E27FC236}">
                <a16:creationId xmlns:a16="http://schemas.microsoft.com/office/drawing/2014/main" id="{FA6B2058-D864-4F6F-A1BF-5DD7D008A0C2}"/>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B1BF01BD-AB66-4F7E-90D8-8E133CEC52DE}"/>
              </a:ext>
            </a:extLst>
          </p:cNvPr>
          <p:cNvSpPr>
            <a:spLocks noGrp="1"/>
          </p:cNvSpPr>
          <p:nvPr>
            <p:ph type="sldNum" sz="quarter" idx="12"/>
          </p:nvPr>
        </p:nvSpPr>
        <p:spPr>
          <a:ln/>
        </p:spPr>
        <p:txBody>
          <a:bodyPr/>
          <a:lstStyle>
            <a:lvl1pPr>
              <a:defRPr/>
            </a:lvl1pPr>
          </a:lstStyle>
          <a:p>
            <a:pPr>
              <a:defRPr/>
            </a:pPr>
            <a:fld id="{33498D32-C8D3-4D52-BCD3-492F6089ABDA}" type="slidenum">
              <a:rPr lang="en-US" altLang="en-US"/>
              <a:pPr>
                <a:defRPr/>
              </a:pPr>
              <a:t>‹#›</a:t>
            </a:fld>
            <a:endParaRPr lang="en-US" altLang="en-US" dirty="0"/>
          </a:p>
        </p:txBody>
      </p:sp>
    </p:spTree>
    <p:extLst>
      <p:ext uri="{BB962C8B-B14F-4D97-AF65-F5344CB8AC3E}">
        <p14:creationId xmlns:p14="http://schemas.microsoft.com/office/powerpoint/2010/main" val="27946698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E9D2739C-CC33-471F-BAF6-7E7EB9CE872B}"/>
              </a:ext>
            </a:extLst>
          </p:cNvPr>
          <p:cNvSpPr>
            <a:spLocks noGrp="1"/>
          </p:cNvSpPr>
          <p:nvPr>
            <p:ph type="dt" sz="half" idx="10"/>
          </p:nvPr>
        </p:nvSpPr>
        <p:spPr/>
        <p:txBody>
          <a:bodyPr/>
          <a:lstStyle>
            <a:lvl1pPr>
              <a:defRPr/>
            </a:lvl1pPr>
          </a:lstStyle>
          <a:p>
            <a:pPr>
              <a:defRPr/>
            </a:pPr>
            <a:fld id="{C7403996-C830-4C18-8FDD-7D689AC18AD0}" type="datetime1">
              <a:rPr lang="en-US"/>
              <a:pPr>
                <a:defRPr/>
              </a:pPr>
              <a:t>8/23/2021</a:t>
            </a:fld>
            <a:endParaRPr lang="en-US" dirty="0"/>
          </a:p>
        </p:txBody>
      </p:sp>
      <p:sp>
        <p:nvSpPr>
          <p:cNvPr id="4" name="Footer Placeholder 4">
            <a:extLst>
              <a:ext uri="{FF2B5EF4-FFF2-40B4-BE49-F238E27FC236}">
                <a16:creationId xmlns:a16="http://schemas.microsoft.com/office/drawing/2014/main" id="{7616F757-5C4F-46F6-9E5F-6C7630E6A50C}"/>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813A6572-1E3D-467D-9E91-3419603A5B84}"/>
              </a:ext>
            </a:extLst>
          </p:cNvPr>
          <p:cNvSpPr>
            <a:spLocks noGrp="1"/>
          </p:cNvSpPr>
          <p:nvPr>
            <p:ph type="sldNum" sz="quarter" idx="12"/>
          </p:nvPr>
        </p:nvSpPr>
        <p:spPr>
          <a:ln/>
        </p:spPr>
        <p:txBody>
          <a:bodyPr/>
          <a:lstStyle>
            <a:lvl1pPr>
              <a:defRPr/>
            </a:lvl1pPr>
          </a:lstStyle>
          <a:p>
            <a:pPr>
              <a:defRPr/>
            </a:pPr>
            <a:fld id="{98A9C30A-22F3-44BB-922F-3792DD79A889}" type="slidenum">
              <a:rPr lang="en-US" altLang="en-US"/>
              <a:pPr>
                <a:defRPr/>
              </a:pPr>
              <a:t>‹#›</a:t>
            </a:fld>
            <a:endParaRPr lang="en-US" altLang="en-US" dirty="0"/>
          </a:p>
        </p:txBody>
      </p:sp>
    </p:spTree>
    <p:extLst>
      <p:ext uri="{BB962C8B-B14F-4D97-AF65-F5344CB8AC3E}">
        <p14:creationId xmlns:p14="http://schemas.microsoft.com/office/powerpoint/2010/main" val="21346910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A21CFED7-BE2D-4FE9-A976-0D50D964E92B}"/>
              </a:ext>
            </a:extLst>
          </p:cNvPr>
          <p:cNvSpPr>
            <a:spLocks noGrp="1"/>
          </p:cNvSpPr>
          <p:nvPr>
            <p:ph type="dt" sz="half" idx="10"/>
          </p:nvPr>
        </p:nvSpPr>
        <p:spPr/>
        <p:txBody>
          <a:bodyPr/>
          <a:lstStyle>
            <a:lvl1pPr>
              <a:defRPr/>
            </a:lvl1pPr>
          </a:lstStyle>
          <a:p>
            <a:pPr>
              <a:defRPr/>
            </a:pPr>
            <a:fld id="{72BB0011-67E5-4DF2-9782-9F7C0B57868E}" type="datetime1">
              <a:rPr lang="en-US"/>
              <a:pPr>
                <a:defRPr/>
              </a:pPr>
              <a:t>8/23/2021</a:t>
            </a:fld>
            <a:endParaRPr lang="en-US" dirty="0"/>
          </a:p>
        </p:txBody>
      </p:sp>
      <p:sp>
        <p:nvSpPr>
          <p:cNvPr id="3" name="Footer Placeholder 4">
            <a:extLst>
              <a:ext uri="{FF2B5EF4-FFF2-40B4-BE49-F238E27FC236}">
                <a16:creationId xmlns:a16="http://schemas.microsoft.com/office/drawing/2014/main" id="{51C8F198-5C5A-4824-A906-010F18F5A79C}"/>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806E21B9-9BC5-4147-B8E7-87E2DC27ACA6}"/>
              </a:ext>
            </a:extLst>
          </p:cNvPr>
          <p:cNvSpPr>
            <a:spLocks noGrp="1"/>
          </p:cNvSpPr>
          <p:nvPr>
            <p:ph type="sldNum" sz="quarter" idx="12"/>
          </p:nvPr>
        </p:nvSpPr>
        <p:spPr>
          <a:ln/>
        </p:spPr>
        <p:txBody>
          <a:bodyPr/>
          <a:lstStyle>
            <a:lvl1pPr>
              <a:defRPr/>
            </a:lvl1pPr>
          </a:lstStyle>
          <a:p>
            <a:pPr>
              <a:defRPr/>
            </a:pPr>
            <a:fld id="{CB12985A-E1FB-40AA-86EF-B6786B59FC9C}" type="slidenum">
              <a:rPr lang="en-US" altLang="en-US"/>
              <a:pPr>
                <a:defRPr/>
              </a:pPr>
              <a:t>‹#›</a:t>
            </a:fld>
            <a:endParaRPr lang="en-US" altLang="en-US" dirty="0"/>
          </a:p>
        </p:txBody>
      </p:sp>
    </p:spTree>
    <p:extLst>
      <p:ext uri="{BB962C8B-B14F-4D97-AF65-F5344CB8AC3E}">
        <p14:creationId xmlns:p14="http://schemas.microsoft.com/office/powerpoint/2010/main" val="25390552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ight Triangle 4">
            <a:extLst>
              <a:ext uri="{FF2B5EF4-FFF2-40B4-BE49-F238E27FC236}">
                <a16:creationId xmlns:a16="http://schemas.microsoft.com/office/drawing/2014/main" id="{BDAA2B3D-00EC-4DCE-923C-8EF60E47784F}"/>
              </a:ext>
            </a:extLst>
          </p:cNvPr>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6" name="Right Triangle 5">
            <a:extLst>
              <a:ext uri="{FF2B5EF4-FFF2-40B4-BE49-F238E27FC236}">
                <a16:creationId xmlns:a16="http://schemas.microsoft.com/office/drawing/2014/main" id="{45AEC95E-9A28-48D3-906E-0C3CE21A5B1B}"/>
              </a:ext>
            </a:extLst>
          </p:cNvPr>
          <p:cNvSpPr/>
          <p:nvPr/>
        </p:nvSpPr>
        <p:spPr>
          <a:xfrm rot="5400000">
            <a:off x="433388" y="-433388"/>
            <a:ext cx="6858000" cy="7724775"/>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lvl="0"/>
            <a:r>
              <a:rPr lang="en-US"/>
              <a:t>Click to edit Master title style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a:extLst>
              <a:ext uri="{FF2B5EF4-FFF2-40B4-BE49-F238E27FC236}">
                <a16:creationId xmlns:a16="http://schemas.microsoft.com/office/drawing/2014/main" id="{62439DCC-6220-418F-8ED5-CF8EA3F1525E}"/>
              </a:ext>
            </a:extLst>
          </p:cNvPr>
          <p:cNvSpPr>
            <a:spLocks noGrp="1"/>
          </p:cNvSpPr>
          <p:nvPr>
            <p:ph type="dt" sz="half" idx="10"/>
          </p:nvPr>
        </p:nvSpPr>
        <p:spPr/>
        <p:txBody>
          <a:bodyPr/>
          <a:lstStyle>
            <a:lvl1pPr>
              <a:defRPr/>
            </a:lvl1pPr>
          </a:lstStyle>
          <a:p>
            <a:pPr>
              <a:defRPr/>
            </a:pPr>
            <a:fld id="{5759EF1A-9C79-4397-992D-508C8E5F5F6E}" type="datetime1">
              <a:rPr lang="en-US"/>
              <a:pPr>
                <a:defRPr/>
              </a:pPr>
              <a:t>8/23/2021</a:t>
            </a:fld>
            <a:endParaRPr lang="en-US" dirty="0"/>
          </a:p>
        </p:txBody>
      </p:sp>
      <p:sp>
        <p:nvSpPr>
          <p:cNvPr id="8" name="Footer Placeholder 5">
            <a:extLst>
              <a:ext uri="{FF2B5EF4-FFF2-40B4-BE49-F238E27FC236}">
                <a16:creationId xmlns:a16="http://schemas.microsoft.com/office/drawing/2014/main" id="{2357ACF5-FDBE-424C-B74D-7EE1B91753BE}"/>
              </a:ext>
            </a:extLst>
          </p:cNvPr>
          <p:cNvSpPr>
            <a:spLocks noGrp="1"/>
          </p:cNvSpPr>
          <p:nvPr>
            <p:ph type="ftr" sz="quarter" idx="11"/>
          </p:nvPr>
        </p:nvSpPr>
        <p:spPr/>
        <p:txBody>
          <a:bodyPr/>
          <a:lstStyle>
            <a:lvl1pPr>
              <a:defRPr dirty="0">
                <a:solidFill>
                  <a:schemeClr val="tx2"/>
                </a:solidFill>
              </a:defRPr>
            </a:lvl1pPr>
          </a:lstStyle>
          <a:p>
            <a:pPr>
              <a:defRPr/>
            </a:pPr>
            <a:endParaRPr lang="en-US"/>
          </a:p>
        </p:txBody>
      </p:sp>
      <p:sp>
        <p:nvSpPr>
          <p:cNvPr id="9" name="Slide Number Placeholder 6">
            <a:extLst>
              <a:ext uri="{FF2B5EF4-FFF2-40B4-BE49-F238E27FC236}">
                <a16:creationId xmlns:a16="http://schemas.microsoft.com/office/drawing/2014/main" id="{6695404E-7E23-4C14-A729-99B2B4BE7BB3}"/>
              </a:ext>
            </a:extLst>
          </p:cNvPr>
          <p:cNvSpPr>
            <a:spLocks noGrp="1"/>
          </p:cNvSpPr>
          <p:nvPr>
            <p:ph type="sldNum" sz="quarter" idx="12"/>
          </p:nvPr>
        </p:nvSpPr>
        <p:spPr>
          <a:ln>
            <a:solidFill>
              <a:schemeClr val="tx2"/>
            </a:solidFill>
          </a:ln>
        </p:spPr>
        <p:txBody>
          <a:bodyPr/>
          <a:lstStyle>
            <a:lvl1pPr>
              <a:defRPr>
                <a:solidFill>
                  <a:schemeClr val="tx2"/>
                </a:solidFill>
              </a:defRPr>
            </a:lvl1pPr>
          </a:lstStyle>
          <a:p>
            <a:pPr>
              <a:defRPr/>
            </a:pPr>
            <a:fld id="{23131DEB-3604-41CC-9D2A-9E94B9373BCA}" type="slidenum">
              <a:rPr lang="en-US" altLang="en-US"/>
              <a:pPr>
                <a:defRPr/>
              </a:pPr>
              <a:t>‹#›</a:t>
            </a:fld>
            <a:endParaRPr lang="en-US" altLang="en-US" dirty="0"/>
          </a:p>
        </p:txBody>
      </p:sp>
    </p:spTree>
    <p:extLst>
      <p:ext uri="{BB962C8B-B14F-4D97-AF65-F5344CB8AC3E}">
        <p14:creationId xmlns:p14="http://schemas.microsoft.com/office/powerpoint/2010/main" val="19731041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ight Triangle 4">
            <a:extLst>
              <a:ext uri="{FF2B5EF4-FFF2-40B4-BE49-F238E27FC236}">
                <a16:creationId xmlns:a16="http://schemas.microsoft.com/office/drawing/2014/main" id="{30103A23-131F-4FB6-AD32-A2AB1F93E846}"/>
              </a:ext>
            </a:extLst>
          </p:cNvPr>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6" name="Freeform 9">
            <a:extLst>
              <a:ext uri="{FF2B5EF4-FFF2-40B4-BE49-F238E27FC236}">
                <a16:creationId xmlns:a16="http://schemas.microsoft.com/office/drawing/2014/main" id="{013D1B2A-86E1-4AC1-9AB5-3FDED8C601D1}"/>
              </a:ext>
            </a:extLst>
          </p:cNvPr>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rtlCol="0" anchor="ctr">
            <a:normAutofit/>
          </a:bodyPr>
          <a:lstStyle>
            <a:lvl1pPr algn="r">
              <a:defRPr/>
            </a:lvl1pPr>
          </a:lstStyle>
          <a:p>
            <a:pPr lvl="0"/>
            <a:r>
              <a:rPr lang="en-US" noProof="0" dirty="0"/>
              <a:t>Click icon to add picture</a:t>
            </a:r>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a:extLst>
              <a:ext uri="{FF2B5EF4-FFF2-40B4-BE49-F238E27FC236}">
                <a16:creationId xmlns:a16="http://schemas.microsoft.com/office/drawing/2014/main" id="{5979E243-520F-4938-AAEB-10B35D7D9540}"/>
              </a:ext>
            </a:extLst>
          </p:cNvPr>
          <p:cNvSpPr>
            <a:spLocks noGrp="1"/>
          </p:cNvSpPr>
          <p:nvPr>
            <p:ph type="dt" sz="half" idx="15"/>
          </p:nvPr>
        </p:nvSpPr>
        <p:spPr/>
        <p:txBody>
          <a:bodyPr/>
          <a:lstStyle>
            <a:lvl1pPr>
              <a:defRPr/>
            </a:lvl1pPr>
          </a:lstStyle>
          <a:p>
            <a:pPr>
              <a:defRPr/>
            </a:pPr>
            <a:fld id="{C390F3F4-EC3C-432D-A3C5-8FAA1E3A1AF0}" type="datetime1">
              <a:rPr lang="en-US"/>
              <a:pPr>
                <a:defRPr/>
              </a:pPr>
              <a:t>8/23/2021</a:t>
            </a:fld>
            <a:endParaRPr lang="en-US" dirty="0"/>
          </a:p>
        </p:txBody>
      </p:sp>
      <p:sp>
        <p:nvSpPr>
          <p:cNvPr id="8" name="Footer Placeholder 5">
            <a:extLst>
              <a:ext uri="{FF2B5EF4-FFF2-40B4-BE49-F238E27FC236}">
                <a16:creationId xmlns:a16="http://schemas.microsoft.com/office/drawing/2014/main" id="{638D2667-6BAA-4504-B635-F219EFFF6246}"/>
              </a:ext>
            </a:extLst>
          </p:cNvPr>
          <p:cNvSpPr>
            <a:spLocks noGrp="1"/>
          </p:cNvSpPr>
          <p:nvPr>
            <p:ph type="ftr" sz="quarter" idx="16"/>
          </p:nvPr>
        </p:nvSpPr>
        <p:spPr/>
        <p:txBody>
          <a:bodyPr/>
          <a:lstStyle>
            <a:lvl1pPr>
              <a:defRPr dirty="0"/>
            </a:lvl1pPr>
          </a:lstStyle>
          <a:p>
            <a:pPr>
              <a:defRPr/>
            </a:pPr>
            <a:endParaRPr lang="en-US"/>
          </a:p>
        </p:txBody>
      </p:sp>
      <p:sp>
        <p:nvSpPr>
          <p:cNvPr id="9" name="Slide Number Placeholder 6">
            <a:extLst>
              <a:ext uri="{FF2B5EF4-FFF2-40B4-BE49-F238E27FC236}">
                <a16:creationId xmlns:a16="http://schemas.microsoft.com/office/drawing/2014/main" id="{C85EFFF2-FD94-419B-B2E5-9F98B665812D}"/>
              </a:ext>
            </a:extLst>
          </p:cNvPr>
          <p:cNvSpPr>
            <a:spLocks noGrp="1"/>
          </p:cNvSpPr>
          <p:nvPr>
            <p:ph type="sldNum" sz="quarter" idx="17"/>
          </p:nvPr>
        </p:nvSpPr>
        <p:spPr/>
        <p:txBody>
          <a:bodyPr/>
          <a:lstStyle>
            <a:lvl1pPr>
              <a:defRPr/>
            </a:lvl1pPr>
          </a:lstStyle>
          <a:p>
            <a:pPr>
              <a:defRPr/>
            </a:pPr>
            <a:fld id="{80ED16E5-6E67-4EA1-8D10-6539F840F7EF}" type="slidenum">
              <a:rPr lang="en-US" altLang="en-US"/>
              <a:pPr>
                <a:defRPr/>
              </a:pPr>
              <a:t>‹#›</a:t>
            </a:fld>
            <a:endParaRPr lang="en-US" altLang="en-US" dirty="0"/>
          </a:p>
        </p:txBody>
      </p:sp>
    </p:spTree>
    <p:extLst>
      <p:ext uri="{BB962C8B-B14F-4D97-AF65-F5344CB8AC3E}">
        <p14:creationId xmlns:p14="http://schemas.microsoft.com/office/powerpoint/2010/main" val="41351393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05230B23-D52B-4165-9658-D0ACBC8808CD}"/>
              </a:ext>
            </a:extLst>
          </p:cNvPr>
          <p:cNvSpPr/>
          <p:nvPr/>
        </p:nvSpPr>
        <p:spPr>
          <a:xfrm>
            <a:off x="-3175" y="5051425"/>
            <a:ext cx="3575050" cy="1806575"/>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8" name="Freeform 7">
            <a:extLst>
              <a:ext uri="{FF2B5EF4-FFF2-40B4-BE49-F238E27FC236}">
                <a16:creationId xmlns:a16="http://schemas.microsoft.com/office/drawing/2014/main" id="{AB39F26C-7B42-4230-9A13-0414596B4E06}"/>
              </a:ext>
            </a:extLst>
          </p:cNvPr>
          <p:cNvSpPr/>
          <p:nvPr/>
        </p:nvSpPr>
        <p:spPr>
          <a:xfrm>
            <a:off x="-1588" y="5051425"/>
            <a:ext cx="9145588" cy="180657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2" name="Title Placeholder 1">
            <a:extLst>
              <a:ext uri="{FF2B5EF4-FFF2-40B4-BE49-F238E27FC236}">
                <a16:creationId xmlns:a16="http://schemas.microsoft.com/office/drawing/2014/main" id="{C80EDF80-EF52-4FFC-8B09-08EBC2655B67}"/>
              </a:ext>
            </a:extLst>
          </p:cNvPr>
          <p:cNvSpPr>
            <a:spLocks noGrp="1"/>
          </p:cNvSpPr>
          <p:nvPr>
            <p:ph type="title"/>
          </p:nvPr>
        </p:nvSpPr>
        <p:spPr>
          <a:xfrm>
            <a:off x="822325" y="365125"/>
            <a:ext cx="7521575" cy="549275"/>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1029" name="Text Placeholder 2">
            <a:extLst>
              <a:ext uri="{FF2B5EF4-FFF2-40B4-BE49-F238E27FC236}">
                <a16:creationId xmlns:a16="http://schemas.microsoft.com/office/drawing/2014/main" id="{E4EA9FF5-98BE-4110-8C81-5FE334021BC7}"/>
              </a:ext>
            </a:extLst>
          </p:cNvPr>
          <p:cNvSpPr>
            <a:spLocks noGrp="1"/>
          </p:cNvSpPr>
          <p:nvPr>
            <p:ph type="body" idx="1"/>
          </p:nvPr>
        </p:nvSpPr>
        <p:spPr bwMode="auto">
          <a:xfrm>
            <a:off x="822325" y="1100138"/>
            <a:ext cx="7521575" cy="3579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9DAED17B-F6FC-42E9-A0CB-1EA40846BD27}"/>
              </a:ext>
            </a:extLst>
          </p:cNvPr>
          <p:cNvSpPr>
            <a:spLocks noGrp="1"/>
          </p:cNvSpPr>
          <p:nvPr>
            <p:ph type="dt" sz="half" idx="2"/>
          </p:nvPr>
        </p:nvSpPr>
        <p:spPr>
          <a:xfrm rot="19140000">
            <a:off x="201613" y="5870575"/>
            <a:ext cx="2176462" cy="201613"/>
          </a:xfrm>
          <a:prstGeom prst="rect">
            <a:avLst/>
          </a:prstGeom>
        </p:spPr>
        <p:txBody>
          <a:bodyPr vert="horz" lIns="91440" tIns="45720" rIns="91440" bIns="45720" rtlCol="0" anchor="ctr"/>
          <a:lstStyle>
            <a:lvl1pPr algn="l" eaLnBrk="1" hangingPunct="1">
              <a:defRPr sz="1200">
                <a:solidFill>
                  <a:srgbClr val="FFFFFF"/>
                </a:solidFill>
                <a:ea typeface="ＭＳ Ｐゴシック" pitchFamily="1" charset="-128"/>
              </a:defRPr>
            </a:lvl1pPr>
          </a:lstStyle>
          <a:p>
            <a:pPr>
              <a:defRPr/>
            </a:pPr>
            <a:fld id="{E2F69F09-9739-41F7-99CE-AA59FF1E586A}" type="datetime1">
              <a:rPr lang="en-US"/>
              <a:pPr>
                <a:defRPr/>
              </a:pPr>
              <a:t>8/23/2021</a:t>
            </a:fld>
            <a:endParaRPr lang="en-US" dirty="0"/>
          </a:p>
        </p:txBody>
      </p:sp>
      <p:sp>
        <p:nvSpPr>
          <p:cNvPr id="5" name="Footer Placeholder 4">
            <a:extLst>
              <a:ext uri="{FF2B5EF4-FFF2-40B4-BE49-F238E27FC236}">
                <a16:creationId xmlns:a16="http://schemas.microsoft.com/office/drawing/2014/main" id="{E2C982C8-03A3-487E-AB51-F66708FA0B01}"/>
              </a:ext>
            </a:extLst>
          </p:cNvPr>
          <p:cNvSpPr>
            <a:spLocks noGrp="1"/>
          </p:cNvSpPr>
          <p:nvPr>
            <p:ph type="ftr" sz="quarter" idx="3"/>
          </p:nvPr>
        </p:nvSpPr>
        <p:spPr>
          <a:xfrm>
            <a:off x="3517900" y="6284913"/>
            <a:ext cx="4724400" cy="274637"/>
          </a:xfrm>
          <a:prstGeom prst="rect">
            <a:avLst/>
          </a:prstGeom>
        </p:spPr>
        <p:txBody>
          <a:bodyPr vert="horz" lIns="91440" tIns="45720" rIns="91440" bIns="45720" rtlCol="0" anchor="ctr"/>
          <a:lstStyle>
            <a:lvl1pPr algn="r" eaLnBrk="1" hangingPunct="1">
              <a:defRPr sz="1000" cap="all" spc="200" baseline="0" dirty="0">
                <a:solidFill>
                  <a:srgbClr val="FFFFFF"/>
                </a:solidFill>
                <a:ea typeface="ＭＳ Ｐゴシック" pitchFamily="1" charset="-128"/>
              </a:defRPr>
            </a:lvl1pPr>
          </a:lstStyle>
          <a:p>
            <a:pPr>
              <a:defRPr/>
            </a:pPr>
            <a:endParaRPr lang="en-US"/>
          </a:p>
        </p:txBody>
      </p:sp>
      <p:sp>
        <p:nvSpPr>
          <p:cNvPr id="6" name="Slide Number Placeholder 5">
            <a:extLst>
              <a:ext uri="{FF2B5EF4-FFF2-40B4-BE49-F238E27FC236}">
                <a16:creationId xmlns:a16="http://schemas.microsoft.com/office/drawing/2014/main" id="{D2E6F19E-1A49-4A17-9EB3-25C690F27404}"/>
              </a:ext>
            </a:extLst>
          </p:cNvPr>
          <p:cNvSpPr>
            <a:spLocks noGrp="1"/>
          </p:cNvSpPr>
          <p:nvPr>
            <p:ph type="sldNum" sz="quarter" idx="4"/>
          </p:nvPr>
        </p:nvSpPr>
        <p:spPr>
          <a:xfrm>
            <a:off x="8401050" y="6170613"/>
            <a:ext cx="503238" cy="503237"/>
          </a:xfrm>
          <a:prstGeom prst="ellipse">
            <a:avLst/>
          </a:prstGeom>
          <a:ln w="19050">
            <a:solidFill>
              <a:srgbClr val="FFFFFF"/>
            </a:solidFill>
          </a:ln>
        </p:spPr>
        <p:txBody>
          <a:bodyPr vert="horz" wrap="square" lIns="9144" tIns="9144" rIns="9144" bIns="9144" numCol="1" anchor="ctr" anchorCtr="0" compatLnSpc="1">
            <a:prstTxWarp prst="textNoShape">
              <a:avLst/>
            </a:prstTxWarp>
            <a:normAutofit/>
          </a:bodyPr>
          <a:lstStyle>
            <a:lvl1pPr algn="ctr" eaLnBrk="1" hangingPunct="1">
              <a:defRPr sz="1600">
                <a:solidFill>
                  <a:srgbClr val="FFFFFF"/>
                </a:solidFill>
              </a:defRPr>
            </a:lvl1pPr>
          </a:lstStyle>
          <a:p>
            <a:pPr>
              <a:defRPr/>
            </a:pPr>
            <a:fld id="{9754032A-0730-4312-8A91-57735C43C0D9}"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sldLayoutIdLst>
    <p:sldLayoutId id="2147484115" r:id="rId1"/>
    <p:sldLayoutId id="2147484108" r:id="rId2"/>
    <p:sldLayoutId id="2147484116" r:id="rId3"/>
    <p:sldLayoutId id="2147484109" r:id="rId4"/>
    <p:sldLayoutId id="2147484110" r:id="rId5"/>
    <p:sldLayoutId id="2147484111" r:id="rId6"/>
    <p:sldLayoutId id="2147484112" r:id="rId7"/>
    <p:sldLayoutId id="2147484117" r:id="rId8"/>
    <p:sldLayoutId id="2147484118" r:id="rId9"/>
    <p:sldLayoutId id="2147484113" r:id="rId10"/>
    <p:sldLayoutId id="2147484114" r:id="rId11"/>
  </p:sldLayoutIdLst>
  <p:hf sldNum="0" hdr="0" ftr="0" dt="0"/>
  <p:txStyles>
    <p:titleStyle>
      <a:lvl1pPr algn="l" rtl="0" eaLnBrk="0" fontAlgn="base" hangingPunct="0">
        <a:spcBef>
          <a:spcPct val="0"/>
        </a:spcBef>
        <a:spcAft>
          <a:spcPct val="0"/>
        </a:spcAft>
        <a:defRPr sz="2800" kern="1200" cap="all">
          <a:solidFill>
            <a:schemeClr val="tx1"/>
          </a:solidFill>
          <a:latin typeface="+mj-lt"/>
          <a:ea typeface="+mj-ea"/>
          <a:cs typeface="+mj-cs"/>
        </a:defRPr>
      </a:lvl1pPr>
      <a:lvl2pPr algn="l" rtl="0" eaLnBrk="0" fontAlgn="base" hangingPunct="0">
        <a:spcBef>
          <a:spcPct val="0"/>
        </a:spcBef>
        <a:spcAft>
          <a:spcPct val="0"/>
        </a:spcAft>
        <a:defRPr sz="2800">
          <a:solidFill>
            <a:schemeClr val="tx1"/>
          </a:solidFill>
          <a:latin typeface="Franklin Gothic Medium" pitchFamily="34" charset="0"/>
        </a:defRPr>
      </a:lvl2pPr>
      <a:lvl3pPr algn="l" rtl="0" eaLnBrk="0" fontAlgn="base" hangingPunct="0">
        <a:spcBef>
          <a:spcPct val="0"/>
        </a:spcBef>
        <a:spcAft>
          <a:spcPct val="0"/>
        </a:spcAft>
        <a:defRPr sz="2800">
          <a:solidFill>
            <a:schemeClr val="tx1"/>
          </a:solidFill>
          <a:latin typeface="Franklin Gothic Medium" pitchFamily="34" charset="0"/>
        </a:defRPr>
      </a:lvl3pPr>
      <a:lvl4pPr algn="l" rtl="0" eaLnBrk="0" fontAlgn="base" hangingPunct="0">
        <a:spcBef>
          <a:spcPct val="0"/>
        </a:spcBef>
        <a:spcAft>
          <a:spcPct val="0"/>
        </a:spcAft>
        <a:defRPr sz="2800">
          <a:solidFill>
            <a:schemeClr val="tx1"/>
          </a:solidFill>
          <a:latin typeface="Franklin Gothic Medium" pitchFamily="34" charset="0"/>
        </a:defRPr>
      </a:lvl4pPr>
      <a:lvl5pPr algn="l" rtl="0" eaLnBrk="0" fontAlgn="base" hangingPunct="0">
        <a:spcBef>
          <a:spcPct val="0"/>
        </a:spcBef>
        <a:spcAft>
          <a:spcPct val="0"/>
        </a:spcAft>
        <a:defRPr sz="2800">
          <a:solidFill>
            <a:schemeClr val="tx1"/>
          </a:solidFill>
          <a:latin typeface="Franklin Gothic Medium" pitchFamily="34" charset="0"/>
        </a:defRPr>
      </a:lvl5pPr>
      <a:lvl6pPr marL="457200" algn="l" rtl="0" fontAlgn="base">
        <a:spcBef>
          <a:spcPct val="0"/>
        </a:spcBef>
        <a:spcAft>
          <a:spcPct val="0"/>
        </a:spcAft>
        <a:defRPr sz="2800">
          <a:solidFill>
            <a:schemeClr val="tx1"/>
          </a:solidFill>
          <a:latin typeface="Franklin Gothic Medium" pitchFamily="34" charset="0"/>
        </a:defRPr>
      </a:lvl6pPr>
      <a:lvl7pPr marL="914400" algn="l" rtl="0" fontAlgn="base">
        <a:spcBef>
          <a:spcPct val="0"/>
        </a:spcBef>
        <a:spcAft>
          <a:spcPct val="0"/>
        </a:spcAft>
        <a:defRPr sz="2800">
          <a:solidFill>
            <a:schemeClr val="tx1"/>
          </a:solidFill>
          <a:latin typeface="Franklin Gothic Medium" pitchFamily="34" charset="0"/>
        </a:defRPr>
      </a:lvl7pPr>
      <a:lvl8pPr marL="1371600" algn="l" rtl="0" fontAlgn="base">
        <a:spcBef>
          <a:spcPct val="0"/>
        </a:spcBef>
        <a:spcAft>
          <a:spcPct val="0"/>
        </a:spcAft>
        <a:defRPr sz="2800">
          <a:solidFill>
            <a:schemeClr val="tx1"/>
          </a:solidFill>
          <a:latin typeface="Franklin Gothic Medium" pitchFamily="34" charset="0"/>
        </a:defRPr>
      </a:lvl8pPr>
      <a:lvl9pPr marL="1828800" algn="l" rtl="0" fontAlgn="base">
        <a:spcBef>
          <a:spcPct val="0"/>
        </a:spcBef>
        <a:spcAft>
          <a:spcPct val="0"/>
        </a:spcAft>
        <a:defRPr sz="2800">
          <a:solidFill>
            <a:schemeClr val="tx1"/>
          </a:solidFill>
          <a:latin typeface="Franklin Gothic Medium" pitchFamily="34" charset="0"/>
        </a:defRPr>
      </a:lvl9pPr>
    </p:titleStyle>
    <p:bodyStyle>
      <a:lvl1pPr marL="342900" indent="-342900" algn="l" rtl="0" eaLnBrk="0" fontAlgn="base" hangingPunct="0">
        <a:spcBef>
          <a:spcPts val="800"/>
        </a:spcBef>
        <a:spcAft>
          <a:spcPct val="0"/>
        </a:spcAft>
        <a:buFont typeface="Arial" panose="020B0604020202020204" pitchFamily="34" charset="0"/>
        <a:defRPr sz="1600" b="1" kern="1200">
          <a:solidFill>
            <a:schemeClr val="tx1"/>
          </a:solidFill>
          <a:latin typeface="+mn-lt"/>
          <a:ea typeface="+mn-ea"/>
          <a:cs typeface="+mn-cs"/>
        </a:defRPr>
      </a:lvl1pPr>
      <a:lvl2pPr marL="173038" indent="-173038" algn="l" rtl="0" eaLnBrk="0" fontAlgn="base" hangingPunct="0">
        <a:spcBef>
          <a:spcPts val="300"/>
        </a:spcBef>
        <a:spcAft>
          <a:spcPct val="0"/>
        </a:spcAft>
        <a:buClr>
          <a:schemeClr val="accent2"/>
        </a:buClr>
        <a:buFont typeface="Wingdings" panose="05000000000000000000" pitchFamily="2" charset="2"/>
        <a:buChar char="§"/>
        <a:defRPr sz="1600" kern="1200">
          <a:solidFill>
            <a:schemeClr val="tx1"/>
          </a:solidFill>
          <a:latin typeface="+mn-lt"/>
          <a:ea typeface="+mn-ea"/>
          <a:cs typeface="+mn-cs"/>
        </a:defRPr>
      </a:lvl2pPr>
      <a:lvl3pPr marL="401638" indent="-163513" algn="l" rtl="0" eaLnBrk="0" fontAlgn="base" hangingPunct="0">
        <a:spcBef>
          <a:spcPts val="300"/>
        </a:spcBef>
        <a:spcAft>
          <a:spcPct val="0"/>
        </a:spcAft>
        <a:buClr>
          <a:schemeClr val="accent2"/>
        </a:buClr>
        <a:buFont typeface="Wingdings" panose="05000000000000000000" pitchFamily="2" charset="2"/>
        <a:buChar char="§"/>
        <a:defRPr sz="1600" kern="1200">
          <a:solidFill>
            <a:schemeClr val="tx1"/>
          </a:solidFill>
          <a:latin typeface="+mn-lt"/>
          <a:ea typeface="+mn-ea"/>
          <a:cs typeface="+mn-cs"/>
        </a:defRPr>
      </a:lvl3pPr>
      <a:lvl4pPr marL="630238" indent="-163513" algn="l" rtl="0" eaLnBrk="0" fontAlgn="base" hangingPunct="0">
        <a:spcBef>
          <a:spcPts val="300"/>
        </a:spcBef>
        <a:spcAft>
          <a:spcPct val="0"/>
        </a:spcAft>
        <a:buClr>
          <a:schemeClr val="accent2"/>
        </a:buClr>
        <a:buFont typeface="Wingdings" panose="05000000000000000000" pitchFamily="2" charset="2"/>
        <a:buChar char="§"/>
        <a:defRPr sz="1600" kern="1200">
          <a:solidFill>
            <a:schemeClr val="tx1"/>
          </a:solidFill>
          <a:latin typeface="+mn-lt"/>
          <a:ea typeface="+mn-ea"/>
          <a:cs typeface="+mn-cs"/>
        </a:defRPr>
      </a:lvl4pPr>
      <a:lvl5pPr marL="858838" indent="-173038" algn="l" rtl="0" eaLnBrk="0" fontAlgn="base" hangingPunct="0">
        <a:spcBef>
          <a:spcPts val="300"/>
        </a:spcBef>
        <a:spcAft>
          <a:spcPct val="0"/>
        </a:spcAft>
        <a:buClr>
          <a:schemeClr val="accent2"/>
        </a:buClr>
        <a:buFont typeface="Wingdings" panose="05000000000000000000"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pic>
        <p:nvPicPr>
          <p:cNvPr id="8194" name="Picture 1">
            <a:extLst>
              <a:ext uri="{FF2B5EF4-FFF2-40B4-BE49-F238E27FC236}">
                <a16:creationId xmlns:a16="http://schemas.microsoft.com/office/drawing/2014/main" id="{C3190A84-EEAB-47D3-8D2F-EDEADA439A4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4013" y="207963"/>
            <a:ext cx="2214562" cy="195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TextBox 4">
            <a:extLst>
              <a:ext uri="{FF2B5EF4-FFF2-40B4-BE49-F238E27FC236}">
                <a16:creationId xmlns:a16="http://schemas.microsoft.com/office/drawing/2014/main" id="{3F024E86-14CD-42CB-9531-E04BE53E216B}"/>
              </a:ext>
            </a:extLst>
          </p:cNvPr>
          <p:cNvSpPr txBox="1">
            <a:spLocks noChangeArrowheads="1"/>
          </p:cNvSpPr>
          <p:nvPr/>
        </p:nvSpPr>
        <p:spPr bwMode="auto">
          <a:xfrm>
            <a:off x="4506913" y="3287713"/>
            <a:ext cx="391636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Rounded MT Bold" panose="020F0704030504030204" pitchFamily="34" charset="0"/>
                <a:ea typeface="ＭＳ Ｐゴシック" panose="020B0600070205080204" pitchFamily="34" charset="-128"/>
              </a:defRPr>
            </a:lvl1pPr>
            <a:lvl2pPr marL="742950" indent="-285750">
              <a:defRPr>
                <a:solidFill>
                  <a:schemeClr val="tx1"/>
                </a:solidFill>
                <a:latin typeface="Arial Rounded MT Bold" panose="020F0704030504030204" pitchFamily="34" charset="0"/>
                <a:ea typeface="ＭＳ Ｐゴシック" panose="020B0600070205080204" pitchFamily="34" charset="-128"/>
              </a:defRPr>
            </a:lvl2pPr>
            <a:lvl3pPr marL="1143000" indent="-228600">
              <a:defRPr>
                <a:solidFill>
                  <a:schemeClr val="tx1"/>
                </a:solidFill>
                <a:latin typeface="Arial Rounded MT Bold" panose="020F0704030504030204" pitchFamily="34" charset="0"/>
                <a:ea typeface="ＭＳ Ｐゴシック" panose="020B0600070205080204" pitchFamily="34" charset="-128"/>
              </a:defRPr>
            </a:lvl3pPr>
            <a:lvl4pPr marL="1600200" indent="-228600">
              <a:defRPr>
                <a:solidFill>
                  <a:schemeClr val="tx1"/>
                </a:solidFill>
                <a:latin typeface="Arial Rounded MT Bold" panose="020F0704030504030204" pitchFamily="34" charset="0"/>
                <a:ea typeface="ＭＳ Ｐゴシック" panose="020B0600070205080204" pitchFamily="34" charset="-128"/>
              </a:defRPr>
            </a:lvl4pPr>
            <a:lvl5pPr marL="2057400" indent="-228600">
              <a:defRPr>
                <a:solidFill>
                  <a:schemeClr val="tx1"/>
                </a:solidFill>
                <a:latin typeface="Arial Rounded MT Bold" panose="020F070403050403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Rounded MT Bold" panose="020F070403050403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Rounded MT Bold" panose="020F070403050403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Rounded MT Bold" panose="020F070403050403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Rounded MT Bold" panose="020F0704030504030204" pitchFamily="34" charset="0"/>
                <a:ea typeface="ＭＳ Ｐゴシック" panose="020B0600070205080204" pitchFamily="34" charset="-128"/>
              </a:defRPr>
            </a:lvl9pPr>
          </a:lstStyle>
          <a:p>
            <a:r>
              <a:rPr lang="en-US" altLang="en-US" sz="3600" dirty="0">
                <a:solidFill>
                  <a:schemeClr val="bg1"/>
                </a:solidFill>
              </a:rPr>
              <a:t>AB176 – what we learned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Content Placeholder 12" descr="A picture containing indoor, decorated, close&#10;&#10;Description automatically generated">
            <a:extLst>
              <a:ext uri="{FF2B5EF4-FFF2-40B4-BE49-F238E27FC236}">
                <a16:creationId xmlns:a16="http://schemas.microsoft.com/office/drawing/2014/main" id="{632BCFB4-96E2-4761-9330-1FD7CD87C56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6088063" y="2530475"/>
            <a:ext cx="2806700" cy="3579813"/>
          </a:xfrm>
        </p:spPr>
      </p:pic>
      <p:pic>
        <p:nvPicPr>
          <p:cNvPr id="14339" name="Picture 16" descr="A picture containing text, indoor, person, people&#10;&#10;Description automatically generated">
            <a:extLst>
              <a:ext uri="{FF2B5EF4-FFF2-40B4-BE49-F238E27FC236}">
                <a16:creationId xmlns:a16="http://schemas.microsoft.com/office/drawing/2014/main" id="{B1B503F9-B15B-4445-8411-227A4D08F7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238" y="766763"/>
            <a:ext cx="5616575" cy="315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311A856F-70C3-4D22-90F5-49CD23CAD9EE}"/>
              </a:ext>
            </a:extLst>
          </p:cNvPr>
          <p:cNvSpPr>
            <a:spLocks noGrp="1"/>
          </p:cNvSpPr>
          <p:nvPr>
            <p:ph type="title"/>
          </p:nvPr>
        </p:nvSpPr>
        <p:spPr>
          <a:xfrm>
            <a:off x="800100" y="123825"/>
            <a:ext cx="7521575" cy="549275"/>
          </a:xfrm>
        </p:spPr>
        <p:txBody>
          <a:bodyPr/>
          <a:lstStyle/>
          <a:p>
            <a:pPr eaLnBrk="1" fontAlgn="auto" hangingPunct="1">
              <a:spcAft>
                <a:spcPts val="0"/>
              </a:spcAft>
              <a:defRPr/>
            </a:pPr>
            <a:r>
              <a:rPr lang="en-US" dirty="0">
                <a:ea typeface="ＭＳ Ｐゴシック" pitchFamily="1" charset="-128"/>
              </a:rPr>
              <a:t>Sexual assault Advocacy </a:t>
            </a:r>
          </a:p>
        </p:txBody>
      </p:sp>
      <p:sp>
        <p:nvSpPr>
          <p:cNvPr id="3" name="Content Placeholder 2">
            <a:extLst>
              <a:ext uri="{FF2B5EF4-FFF2-40B4-BE49-F238E27FC236}">
                <a16:creationId xmlns:a16="http://schemas.microsoft.com/office/drawing/2014/main" id="{D3E78589-4BEA-41F4-9BFD-39DDCCCB6E88}"/>
              </a:ext>
            </a:extLst>
          </p:cNvPr>
          <p:cNvSpPr>
            <a:spLocks noGrp="1"/>
          </p:cNvSpPr>
          <p:nvPr>
            <p:ph idx="1"/>
          </p:nvPr>
        </p:nvSpPr>
        <p:spPr>
          <a:xfrm>
            <a:off x="387350" y="673100"/>
            <a:ext cx="8089900" cy="4471988"/>
          </a:xfrm>
        </p:spPr>
        <p:txBody>
          <a:bodyPr rtlCol="0">
            <a:normAutofit fontScale="25000" lnSpcReduction="20000"/>
          </a:bodyPr>
          <a:lstStyle/>
          <a:p>
            <a:pPr marL="0" indent="0" eaLnBrk="1" fontAlgn="auto" hangingPunct="1">
              <a:lnSpc>
                <a:spcPct val="150000"/>
              </a:lnSpc>
              <a:spcAft>
                <a:spcPts val="0"/>
              </a:spcAft>
              <a:defRPr/>
            </a:pPr>
            <a:r>
              <a:rPr lang="en-US" sz="7200" dirty="0">
                <a:ea typeface="ＭＳ Ｐゴシック" pitchFamily="1" charset="-128"/>
              </a:rPr>
              <a:t>Crisis Response and Support</a:t>
            </a:r>
          </a:p>
          <a:p>
            <a:pPr eaLnBrk="1" fontAlgn="auto" hangingPunct="1">
              <a:lnSpc>
                <a:spcPct val="150000"/>
              </a:lnSpc>
              <a:spcAft>
                <a:spcPts val="0"/>
              </a:spcAft>
              <a:buFont typeface="Arial" panose="020B0604020202020204" pitchFamily="34" charset="0"/>
              <a:buChar char="•"/>
              <a:defRPr/>
            </a:pPr>
            <a:r>
              <a:rPr lang="en-US" sz="7200" dirty="0">
                <a:ea typeface="ＭＳ Ｐゴシック" pitchFamily="1" charset="-128"/>
              </a:rPr>
              <a:t>Hotline – 888-366-1640/702-366-1640</a:t>
            </a:r>
          </a:p>
          <a:p>
            <a:pPr lvl="2" eaLnBrk="1" fontAlgn="auto" hangingPunct="1">
              <a:lnSpc>
                <a:spcPct val="150000"/>
              </a:lnSpc>
              <a:spcAft>
                <a:spcPts val="0"/>
              </a:spcAft>
              <a:buFont typeface="Arial" pitchFamily="34" charset="0"/>
              <a:buChar char="•"/>
              <a:defRPr/>
            </a:pPr>
            <a:r>
              <a:rPr lang="en-US" sz="7200" dirty="0">
                <a:ea typeface="ＭＳ Ｐゴシック" pitchFamily="1" charset="-128"/>
              </a:rPr>
              <a:t>Trained advocates answer the hotline 24 hours a day/7 days per week</a:t>
            </a:r>
          </a:p>
          <a:p>
            <a:pPr marL="401320" lvl="2" indent="-163195" eaLnBrk="1" fontAlgn="auto" hangingPunct="1">
              <a:lnSpc>
                <a:spcPct val="150000"/>
              </a:lnSpc>
              <a:spcAft>
                <a:spcPts val="0"/>
              </a:spcAft>
              <a:defRPr/>
            </a:pPr>
            <a:r>
              <a:rPr lang="en-US" sz="7200" b="1" dirty="0">
                <a:ea typeface="ＭＳ Ｐゴシック"/>
              </a:rPr>
              <a:t>Online chat on our website or text – 725-900-2640  rcclv.org</a:t>
            </a:r>
            <a:endParaRPr lang="en-US" sz="7200" b="1" dirty="0">
              <a:ea typeface="ＭＳ Ｐゴシック" pitchFamily="1" charset="-128"/>
            </a:endParaRPr>
          </a:p>
          <a:p>
            <a:pPr lvl="2" eaLnBrk="1" fontAlgn="auto" hangingPunct="1">
              <a:lnSpc>
                <a:spcPct val="150000"/>
              </a:lnSpc>
              <a:spcAft>
                <a:spcPts val="0"/>
              </a:spcAft>
              <a:defRPr/>
            </a:pPr>
            <a:r>
              <a:rPr lang="en-US" sz="7200" dirty="0">
                <a:ea typeface="ＭＳ Ｐゴシック" pitchFamily="1" charset="-128"/>
              </a:rPr>
              <a:t>7 days per week from 10 am – 4 pm </a:t>
            </a:r>
          </a:p>
          <a:p>
            <a:pPr eaLnBrk="1" fontAlgn="auto" hangingPunct="1">
              <a:lnSpc>
                <a:spcPct val="170000"/>
              </a:lnSpc>
              <a:spcAft>
                <a:spcPts val="0"/>
              </a:spcAft>
              <a:buFont typeface="Arial" panose="020B0604020202020204" pitchFamily="34" charset="0"/>
              <a:buChar char="•"/>
              <a:defRPr/>
            </a:pPr>
            <a:r>
              <a:rPr lang="en-US" sz="7200" dirty="0">
                <a:ea typeface="ＭＳ Ｐゴシック" pitchFamily="1" charset="-128"/>
              </a:rPr>
              <a:t>Advocates respond to sexual assault victims at the hospital 24 hours a day/   7 days per week</a:t>
            </a:r>
          </a:p>
          <a:p>
            <a:pPr eaLnBrk="1" fontAlgn="auto" hangingPunct="1">
              <a:lnSpc>
                <a:spcPct val="120000"/>
              </a:lnSpc>
              <a:spcAft>
                <a:spcPts val="0"/>
              </a:spcAft>
              <a:buFont typeface="Arial" panose="020B0604020202020204" pitchFamily="34" charset="0"/>
              <a:buChar char="•"/>
              <a:defRPr/>
            </a:pPr>
            <a:r>
              <a:rPr lang="en-US" sz="7200" dirty="0">
                <a:ea typeface="ＭＳ Ｐゴシック" pitchFamily="1" charset="-128"/>
              </a:rPr>
              <a:t>In person response at LE Area Commands for Delayed Reports</a:t>
            </a:r>
          </a:p>
          <a:p>
            <a:pPr eaLnBrk="1" fontAlgn="auto" hangingPunct="1">
              <a:lnSpc>
                <a:spcPct val="120000"/>
              </a:lnSpc>
              <a:spcAft>
                <a:spcPts val="0"/>
              </a:spcAft>
              <a:buFont typeface="Arial" panose="020B0604020202020204" pitchFamily="34" charset="0"/>
              <a:buChar char="•"/>
              <a:defRPr/>
            </a:pPr>
            <a:r>
              <a:rPr lang="en-US" sz="7200" dirty="0">
                <a:ea typeface="ＭＳ Ｐゴシック" pitchFamily="1" charset="-128"/>
              </a:rPr>
              <a:t>Services provided at the hospital</a:t>
            </a:r>
          </a:p>
          <a:p>
            <a:pPr marL="685800" lvl="4" indent="0" eaLnBrk="1" fontAlgn="auto" hangingPunct="1">
              <a:lnSpc>
                <a:spcPct val="120000"/>
              </a:lnSpc>
              <a:spcAft>
                <a:spcPts val="0"/>
              </a:spcAft>
              <a:buFont typeface="Wingdings" panose="05000000000000000000" pitchFamily="2" charset="2"/>
              <a:buNone/>
              <a:defRPr/>
            </a:pPr>
            <a:r>
              <a:rPr lang="en-US" sz="7200" dirty="0">
                <a:ea typeface="ＭＳ Ｐゴシック" pitchFamily="1" charset="-128"/>
              </a:rPr>
              <a:t>-Clothing Assistance    -Transportation Assistance</a:t>
            </a:r>
          </a:p>
          <a:p>
            <a:pPr marL="238125" lvl="2" indent="0" eaLnBrk="1" fontAlgn="auto" hangingPunct="1">
              <a:lnSpc>
                <a:spcPct val="120000"/>
              </a:lnSpc>
              <a:spcAft>
                <a:spcPts val="0"/>
              </a:spcAft>
              <a:buFont typeface="Wingdings" panose="05000000000000000000" pitchFamily="2" charset="2"/>
              <a:buNone/>
              <a:defRPr/>
            </a:pPr>
            <a:r>
              <a:rPr lang="en-US" sz="7200" dirty="0">
                <a:ea typeface="ＭＳ Ｐゴシック" pitchFamily="1" charset="-128"/>
              </a:rPr>
              <a:t>-Basic Information     -Referrals to other services</a:t>
            </a:r>
          </a:p>
          <a:p>
            <a:pPr lvl="4" eaLnBrk="1" fontAlgn="auto" hangingPunct="1">
              <a:lnSpc>
                <a:spcPct val="120000"/>
              </a:lnSpc>
              <a:spcAft>
                <a:spcPts val="0"/>
              </a:spcAft>
              <a:buFont typeface="Arial" pitchFamily="34" charset="0"/>
              <a:buChar char="•"/>
              <a:defRPr/>
            </a:pPr>
            <a:endParaRPr lang="en-US" sz="7200" dirty="0">
              <a:ea typeface="ＭＳ Ｐゴシック" pitchFamily="1" charset="-128"/>
            </a:endParaRPr>
          </a:p>
          <a:p>
            <a:pPr eaLnBrk="1" fontAlgn="auto" hangingPunct="1">
              <a:lnSpc>
                <a:spcPct val="170000"/>
              </a:lnSpc>
              <a:spcAft>
                <a:spcPts val="0"/>
              </a:spcAft>
              <a:buFont typeface="Arial" panose="020B0604020202020204" pitchFamily="34" charset="0"/>
              <a:buChar char="•"/>
              <a:defRPr/>
            </a:pPr>
            <a:r>
              <a:rPr lang="en-US" sz="2200" dirty="0">
                <a:effectLst>
                  <a:outerShdw blurRad="38100" dist="38100" dir="2700000" algn="tl">
                    <a:srgbClr val="C0C0C0"/>
                  </a:outerShdw>
                </a:effectLst>
                <a:ea typeface="ＭＳ Ｐゴシック" pitchFamily="1" charset="-128"/>
              </a:rPr>
              <a: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DD4AB7A1-1EA6-4689-B4EB-579A80DCA96A}"/>
              </a:ext>
            </a:extLst>
          </p:cNvPr>
          <p:cNvSpPr>
            <a:spLocks noGrp="1"/>
          </p:cNvSpPr>
          <p:nvPr>
            <p:ph type="title"/>
          </p:nvPr>
        </p:nvSpPr>
        <p:spPr>
          <a:xfrm>
            <a:off x="0" y="22225"/>
            <a:ext cx="7961313" cy="549275"/>
          </a:xfrm>
        </p:spPr>
        <p:txBody>
          <a:bodyPr/>
          <a:lstStyle/>
          <a:p>
            <a:pPr eaLnBrk="1" fontAlgn="auto" hangingPunct="1">
              <a:spcAft>
                <a:spcPts val="0"/>
              </a:spcAft>
              <a:defRPr/>
            </a:pPr>
            <a:r>
              <a:rPr lang="en-US" dirty="0">
                <a:ea typeface="ＭＳ Ｐゴシック" pitchFamily="1" charset="-128"/>
              </a:rPr>
              <a:t>Sexual Assault advocacy – Long term</a:t>
            </a:r>
          </a:p>
        </p:txBody>
      </p:sp>
      <p:sp>
        <p:nvSpPr>
          <p:cNvPr id="19459" name="Content Placeholder 2">
            <a:extLst>
              <a:ext uri="{FF2B5EF4-FFF2-40B4-BE49-F238E27FC236}">
                <a16:creationId xmlns:a16="http://schemas.microsoft.com/office/drawing/2014/main" id="{9038D57B-E0EC-44BB-A14B-F256DDEC2356}"/>
              </a:ext>
            </a:extLst>
          </p:cNvPr>
          <p:cNvSpPr txBox="1">
            <a:spLocks/>
          </p:cNvSpPr>
          <p:nvPr/>
        </p:nvSpPr>
        <p:spPr bwMode="auto">
          <a:xfrm>
            <a:off x="600075" y="582613"/>
            <a:ext cx="7521575" cy="4724400"/>
          </a:xfrm>
          <a:prstGeom prst="rect">
            <a:avLst/>
          </a:prstGeom>
          <a:noFill/>
          <a:ln>
            <a:noFill/>
          </a:ln>
        </p:spPr>
        <p:txBody>
          <a:bodyPr/>
          <a:lstStyle>
            <a:lvl1pPr marL="342900" indent="-342900">
              <a:spcBef>
                <a:spcPts val="800"/>
              </a:spcBef>
              <a:buFont typeface="Arial" panose="020B0604020202020204" pitchFamily="34" charset="0"/>
              <a:defRPr sz="1600" b="1">
                <a:solidFill>
                  <a:schemeClr val="tx1"/>
                </a:solidFill>
                <a:latin typeface="Franklin Gothic Book" panose="020B0503020102020204" pitchFamily="34" charset="0"/>
              </a:defRPr>
            </a:lvl1pPr>
            <a:lvl2pPr marL="742950" indent="-28575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2pPr>
            <a:lvl3pPr marL="1143000" indent="-22860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3pPr>
            <a:lvl4pPr marL="1600200" indent="-22860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4pPr>
            <a:lvl5pPr marL="2057400" indent="-22860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5pPr>
            <a:lvl6pPr marL="25146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6pPr>
            <a:lvl7pPr marL="29718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7pPr>
            <a:lvl8pPr marL="34290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8pPr>
            <a:lvl9pPr marL="38862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9pPr>
          </a:lstStyle>
          <a:p>
            <a:pPr indent="-182880" eaLnBrk="1" hangingPunct="1">
              <a:lnSpc>
                <a:spcPts val="2200"/>
              </a:lnSpc>
              <a:spcBef>
                <a:spcPts val="0"/>
              </a:spcBef>
              <a:buFont typeface="Arial" panose="020B0604020202020204" pitchFamily="34" charset="0"/>
              <a:buChar char="•"/>
              <a:defRPr/>
            </a:pPr>
            <a:r>
              <a:rPr lang="en-US" altLang="en-US" sz="1750" b="0" dirty="0"/>
              <a:t>Law Enforcement assistance – how to get a police report, understand the investigation process</a:t>
            </a:r>
          </a:p>
          <a:p>
            <a:pPr indent="-182880" eaLnBrk="1" hangingPunct="1">
              <a:lnSpc>
                <a:spcPts val="2200"/>
              </a:lnSpc>
              <a:spcBef>
                <a:spcPts val="0"/>
              </a:spcBef>
              <a:buFont typeface="Arial" panose="020B0604020202020204" pitchFamily="34" charset="0"/>
              <a:buChar char="•"/>
              <a:defRPr/>
            </a:pPr>
            <a:r>
              <a:rPr lang="en-US" altLang="en-US" sz="1750" b="0" dirty="0"/>
              <a:t>Victims of Crime Compensation – county and state application assistance and submission</a:t>
            </a:r>
          </a:p>
          <a:p>
            <a:pPr indent="-182880" eaLnBrk="1" hangingPunct="1">
              <a:lnSpc>
                <a:spcPts val="2200"/>
              </a:lnSpc>
              <a:spcBef>
                <a:spcPts val="0"/>
              </a:spcBef>
              <a:buFont typeface="Arial" panose="020B0604020202020204" pitchFamily="34" charset="0"/>
              <a:buChar char="•"/>
              <a:defRPr/>
            </a:pPr>
            <a:r>
              <a:rPr lang="en-US" altLang="en-US" sz="1750" b="0" dirty="0"/>
              <a:t>Court Advocacy – accompanying victims to various court hearings, helping victims understand the process, sentencing, parole and probation accompaniment</a:t>
            </a:r>
          </a:p>
          <a:p>
            <a:pPr indent="-182880" eaLnBrk="1" hangingPunct="1">
              <a:lnSpc>
                <a:spcPts val="2200"/>
              </a:lnSpc>
              <a:spcBef>
                <a:spcPts val="0"/>
              </a:spcBef>
              <a:buFont typeface="Arial" panose="020B0604020202020204" pitchFamily="34" charset="0"/>
              <a:buChar char="•"/>
              <a:defRPr/>
            </a:pPr>
            <a:r>
              <a:rPr lang="en-US" altLang="en-US" sz="1750" b="0" dirty="0"/>
              <a:t>Student Advocacy – working with K-12 students on issues related to school that may be a result of or impacted by the assault/abuse</a:t>
            </a:r>
          </a:p>
          <a:p>
            <a:pPr indent="-182880" eaLnBrk="1" hangingPunct="1">
              <a:lnSpc>
                <a:spcPts val="2200"/>
              </a:lnSpc>
              <a:spcBef>
                <a:spcPts val="0"/>
              </a:spcBef>
              <a:buFont typeface="Arial" panose="020B0604020202020204" pitchFamily="34" charset="0"/>
              <a:buChar char="•"/>
              <a:defRPr/>
            </a:pPr>
            <a:r>
              <a:rPr lang="en-US" altLang="en-US" sz="1750" b="0" dirty="0"/>
              <a:t>Youth and Family Advocacy – working with families of pre-school aged children and families impacted by child sexual abuse, particularly when the perpetrator is a family member</a:t>
            </a:r>
          </a:p>
          <a:p>
            <a:pPr indent="-182880" eaLnBrk="1" hangingPunct="1">
              <a:lnSpc>
                <a:spcPts val="2200"/>
              </a:lnSpc>
              <a:spcBef>
                <a:spcPts val="0"/>
              </a:spcBef>
              <a:buFont typeface="Arial" panose="020B0604020202020204" pitchFamily="34" charset="0"/>
              <a:buChar char="•"/>
              <a:defRPr/>
            </a:pPr>
            <a:r>
              <a:rPr lang="en-US" altLang="en-US" sz="1750" b="0" dirty="0"/>
              <a:t>PREA – working with incarcerated and detained survivors of sexual violence, and those who are assaulted while in detention</a:t>
            </a:r>
          </a:p>
          <a:p>
            <a:pPr indent="-182880" eaLnBrk="1" hangingPunct="1">
              <a:lnSpc>
                <a:spcPts val="2200"/>
              </a:lnSpc>
              <a:spcBef>
                <a:spcPts val="0"/>
              </a:spcBef>
              <a:buFont typeface="Arial" panose="020B0604020202020204" pitchFamily="34" charset="0"/>
              <a:buChar char="•"/>
              <a:defRPr/>
            </a:pPr>
            <a:r>
              <a:rPr lang="en-US" altLang="en-US" sz="1750" b="0" dirty="0"/>
              <a:t>Community Resources and Referrals (housing, food, travel)</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79896C-48EC-43F4-B1CF-0F6260FDCD18}"/>
              </a:ext>
            </a:extLst>
          </p:cNvPr>
          <p:cNvSpPr>
            <a:spLocks noGrp="1"/>
          </p:cNvSpPr>
          <p:nvPr>
            <p:ph type="title"/>
          </p:nvPr>
        </p:nvSpPr>
        <p:spPr>
          <a:xfrm>
            <a:off x="655638" y="90488"/>
            <a:ext cx="7521575" cy="549275"/>
          </a:xfrm>
        </p:spPr>
        <p:txBody>
          <a:bodyPr/>
          <a:lstStyle/>
          <a:p>
            <a:pPr>
              <a:defRPr/>
            </a:pPr>
            <a:r>
              <a:rPr lang="en-US" dirty="0"/>
              <a:t>Rural advocacy</a:t>
            </a:r>
          </a:p>
        </p:txBody>
      </p:sp>
      <p:sp>
        <p:nvSpPr>
          <p:cNvPr id="3" name="Content Placeholder 2">
            <a:extLst>
              <a:ext uri="{FF2B5EF4-FFF2-40B4-BE49-F238E27FC236}">
                <a16:creationId xmlns:a16="http://schemas.microsoft.com/office/drawing/2014/main" id="{A720A657-360C-406A-A43F-B47617C765A1}"/>
              </a:ext>
            </a:extLst>
          </p:cNvPr>
          <p:cNvSpPr>
            <a:spLocks noGrp="1"/>
          </p:cNvSpPr>
          <p:nvPr>
            <p:ph idx="1"/>
          </p:nvPr>
        </p:nvSpPr>
        <p:spPr>
          <a:xfrm>
            <a:off x="563563" y="795338"/>
            <a:ext cx="8314107" cy="3579812"/>
          </a:xfrm>
        </p:spPr>
        <p:txBody>
          <a:bodyPr/>
          <a:lstStyle/>
          <a:p>
            <a:pPr>
              <a:buFont typeface="Arial" panose="020B0604020202020204" pitchFamily="34" charset="0"/>
              <a:buChar char="•"/>
              <a:defRPr/>
            </a:pPr>
            <a:r>
              <a:rPr lang="en-US" dirty="0"/>
              <a:t>Rural programs that we spoke to had advocates, but generally rely on a small number of paid staff who are already working beyond capacity</a:t>
            </a:r>
          </a:p>
          <a:p>
            <a:pPr>
              <a:buFont typeface="Arial" panose="020B0604020202020204" pitchFamily="34" charset="0"/>
              <a:buChar char="•"/>
              <a:defRPr/>
            </a:pPr>
            <a:r>
              <a:rPr lang="en-US" dirty="0"/>
              <a:t>Few of the rural programs we worked with had a significant volunteer program, and could benefit from building a program to engage volunteers – we attempted to support in this with the accessibility of online training that we produce, and offering access to staff and volunteers for onboarding or ongoing training opportunities</a:t>
            </a:r>
          </a:p>
          <a:p>
            <a:pPr>
              <a:buFont typeface="Arial" panose="020B0604020202020204" pitchFamily="34" charset="0"/>
              <a:buChar char="•"/>
              <a:defRPr/>
            </a:pPr>
            <a:r>
              <a:rPr lang="en-US" dirty="0"/>
              <a:t>Numerous challenges to access and engagement with services in rural areas were identified – </a:t>
            </a:r>
          </a:p>
          <a:p>
            <a:pPr lvl="3">
              <a:buFont typeface="Arial" panose="020B0604020202020204" pitchFamily="34" charset="0"/>
              <a:buChar char="•"/>
              <a:defRPr/>
            </a:pPr>
            <a:r>
              <a:rPr lang="en-US" dirty="0"/>
              <a:t>Transportation</a:t>
            </a:r>
          </a:p>
          <a:p>
            <a:pPr lvl="3">
              <a:buFont typeface="Arial" panose="020B0604020202020204" pitchFamily="34" charset="0"/>
              <a:buChar char="•"/>
              <a:defRPr/>
            </a:pPr>
            <a:r>
              <a:rPr lang="en-US" dirty="0"/>
              <a:t>access to exams within a reasonable distance</a:t>
            </a:r>
          </a:p>
          <a:p>
            <a:pPr lvl="3">
              <a:buFont typeface="Arial" panose="020B0604020202020204" pitchFamily="34" charset="0"/>
              <a:buChar char="•"/>
              <a:defRPr/>
            </a:pPr>
            <a:r>
              <a:rPr lang="en-US" dirty="0"/>
              <a:t>fear of the person you reach out to for assistance knowing or having a connection to the perpetrator</a:t>
            </a:r>
          </a:p>
          <a:p>
            <a:pPr lvl="3">
              <a:buFont typeface="Arial" panose="020B0604020202020204" pitchFamily="34" charset="0"/>
              <a:buChar char="•"/>
              <a:defRPr/>
            </a:pPr>
            <a:r>
              <a:rPr lang="en-US" dirty="0"/>
              <a:t>overall fear of victim blaming </a:t>
            </a:r>
          </a:p>
          <a:p>
            <a:pPr lvl="3">
              <a:buFont typeface="Arial" panose="020B0604020202020204" pitchFamily="34" charset="0"/>
              <a:buChar char="•"/>
              <a:defRPr/>
            </a:pPr>
            <a:r>
              <a:rPr lang="en-US" dirty="0"/>
              <a:t>lack of overall community education on sexual assault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0295F-83C5-493F-8537-C55AC90830E8}"/>
              </a:ext>
            </a:extLst>
          </p:cNvPr>
          <p:cNvSpPr>
            <a:spLocks noGrp="1"/>
          </p:cNvSpPr>
          <p:nvPr>
            <p:ph type="title"/>
          </p:nvPr>
        </p:nvSpPr>
        <p:spPr/>
        <p:txBody>
          <a:bodyPr/>
          <a:lstStyle/>
          <a:p>
            <a:pPr>
              <a:defRPr/>
            </a:pPr>
            <a:r>
              <a:rPr lang="en-US" dirty="0"/>
              <a:t>successes</a:t>
            </a:r>
          </a:p>
        </p:txBody>
      </p:sp>
      <p:sp>
        <p:nvSpPr>
          <p:cNvPr id="28675" name="Content Placeholder 2">
            <a:extLst>
              <a:ext uri="{FF2B5EF4-FFF2-40B4-BE49-F238E27FC236}">
                <a16:creationId xmlns:a16="http://schemas.microsoft.com/office/drawing/2014/main" id="{FE4B5545-F9E7-46D2-A904-EB065228CD1A}"/>
              </a:ext>
            </a:extLst>
          </p:cNvPr>
          <p:cNvSpPr>
            <a:spLocks noGrp="1"/>
          </p:cNvSpPr>
          <p:nvPr>
            <p:ph idx="1"/>
          </p:nvPr>
        </p:nvSpPr>
        <p:spPr/>
        <p:txBody>
          <a:bodyPr/>
          <a:lstStyle/>
          <a:p>
            <a:pPr>
              <a:buFont typeface="Wingdings" panose="05000000000000000000" pitchFamily="2" charset="2"/>
              <a:buChar char="v"/>
            </a:pPr>
            <a:r>
              <a:rPr lang="en-US" altLang="en-US" sz="2400" dirty="0"/>
              <a:t>The training curriculum developed was accredited by the National Advocate Credentialling Program</a:t>
            </a:r>
          </a:p>
          <a:p>
            <a:pPr>
              <a:buFont typeface="Wingdings" panose="05000000000000000000" pitchFamily="2" charset="2"/>
              <a:buChar char="v"/>
            </a:pPr>
            <a:r>
              <a:rPr lang="en-US" altLang="en-US" sz="2400" dirty="0"/>
              <a:t>The online system funded through the grant is very robust, customizable, and numerous “tracks” and courses can be developed for particular areas</a:t>
            </a:r>
          </a:p>
          <a:p>
            <a:pPr>
              <a:buFont typeface="Wingdings" panose="05000000000000000000" pitchFamily="2" charset="2"/>
              <a:buChar char="v"/>
            </a:pPr>
            <a:r>
              <a:rPr lang="en-US" altLang="en-US" sz="2400" dirty="0"/>
              <a:t>Numerous resources in the rural counties were added to our online resource database, which is now available via our website to all volunteers, so if individuals from rural areas contact the hotline, they can be better assisted</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0295F-83C5-493F-8537-C55AC90830E8}"/>
              </a:ext>
            </a:extLst>
          </p:cNvPr>
          <p:cNvSpPr>
            <a:spLocks noGrp="1"/>
          </p:cNvSpPr>
          <p:nvPr>
            <p:ph type="title"/>
          </p:nvPr>
        </p:nvSpPr>
        <p:spPr>
          <a:xfrm>
            <a:off x="555994" y="98795"/>
            <a:ext cx="7521575" cy="549275"/>
          </a:xfrm>
        </p:spPr>
        <p:txBody>
          <a:bodyPr/>
          <a:lstStyle/>
          <a:p>
            <a:pPr>
              <a:defRPr/>
            </a:pPr>
            <a:r>
              <a:rPr lang="en-US" dirty="0"/>
              <a:t>successes</a:t>
            </a:r>
          </a:p>
        </p:txBody>
      </p:sp>
      <p:sp>
        <p:nvSpPr>
          <p:cNvPr id="28675" name="Content Placeholder 2">
            <a:extLst>
              <a:ext uri="{FF2B5EF4-FFF2-40B4-BE49-F238E27FC236}">
                <a16:creationId xmlns:a16="http://schemas.microsoft.com/office/drawing/2014/main" id="{FE4B5545-F9E7-46D2-A904-EB065228CD1A}"/>
              </a:ext>
            </a:extLst>
          </p:cNvPr>
          <p:cNvSpPr>
            <a:spLocks noGrp="1"/>
          </p:cNvSpPr>
          <p:nvPr>
            <p:ph idx="1"/>
          </p:nvPr>
        </p:nvSpPr>
        <p:spPr>
          <a:xfrm>
            <a:off x="400079" y="648070"/>
            <a:ext cx="8117489" cy="3579812"/>
          </a:xfrm>
        </p:spPr>
        <p:txBody>
          <a:bodyPr/>
          <a:lstStyle/>
          <a:p>
            <a:pPr>
              <a:buFont typeface="Wingdings" panose="05000000000000000000" pitchFamily="2" charset="2"/>
              <a:buChar char="v"/>
            </a:pPr>
            <a:r>
              <a:rPr lang="en-US" altLang="en-US" sz="2400" dirty="0"/>
              <a:t>Stronger relationships with Nye and Lincoln county organizations were formed</a:t>
            </a:r>
          </a:p>
          <a:p>
            <a:pPr>
              <a:buFont typeface="Wingdings" panose="05000000000000000000" pitchFamily="2" charset="2"/>
              <a:buChar char="v"/>
            </a:pPr>
            <a:r>
              <a:rPr lang="en-US" altLang="en-US" sz="2400" dirty="0"/>
              <a:t>The clear need for greater support in community education in the rural areas was brought up, and is something we are working on moving forward</a:t>
            </a:r>
          </a:p>
          <a:p>
            <a:pPr>
              <a:buFont typeface="Wingdings" panose="05000000000000000000" pitchFamily="2" charset="2"/>
              <a:buChar char="v"/>
            </a:pPr>
            <a:r>
              <a:rPr lang="en-US" altLang="en-US" sz="2400" dirty="0"/>
              <a:t>Even with the pandemic, there were opportunities to provide information to additional individuals and organizations in the rural areas about sexual assault advocacy and general information</a:t>
            </a:r>
          </a:p>
          <a:p>
            <a:pPr>
              <a:buFont typeface="Wingdings" panose="05000000000000000000" pitchFamily="2" charset="2"/>
              <a:buChar char="v"/>
            </a:pPr>
            <a:r>
              <a:rPr lang="en-US" altLang="en-US" sz="2400" dirty="0"/>
              <a:t>We have created some additional service partnerships when needed</a:t>
            </a:r>
          </a:p>
        </p:txBody>
      </p:sp>
    </p:spTree>
    <p:extLst>
      <p:ext uri="{BB962C8B-B14F-4D97-AF65-F5344CB8AC3E}">
        <p14:creationId xmlns:p14="http://schemas.microsoft.com/office/powerpoint/2010/main" val="2673953682"/>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ngles">
  <a:themeElements>
    <a:clrScheme name="RCC Template">
      <a:dk1>
        <a:sysClr val="windowText" lastClr="000000"/>
      </a:dk1>
      <a:lt1>
        <a:sysClr val="window" lastClr="FFFFFF"/>
      </a:lt1>
      <a:dk2>
        <a:srgbClr val="073E87"/>
      </a:dk2>
      <a:lt2>
        <a:srgbClr val="C6E7FC"/>
      </a:lt2>
      <a:accent1>
        <a:srgbClr val="FF3399"/>
      </a:accent1>
      <a:accent2>
        <a:srgbClr val="000099"/>
      </a:accent2>
      <a:accent3>
        <a:srgbClr val="02706D"/>
      </a:accent3>
      <a:accent4>
        <a:srgbClr val="FFFF00"/>
      </a:accent4>
      <a:accent5>
        <a:srgbClr val="F5C040"/>
      </a:accent5>
      <a:accent6>
        <a:srgbClr val="FF3399"/>
      </a:accent6>
      <a:hlink>
        <a:srgbClr val="0080FF"/>
      </a:hlink>
      <a:folHlink>
        <a:srgbClr val="5EAEFF"/>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14037</TotalTime>
  <Words>524</Words>
  <Application>Microsoft Office PowerPoint</Application>
  <PresentationFormat>On-screen Show (4:3)</PresentationFormat>
  <Paragraphs>40</Paragraphs>
  <Slides>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vt:i4>
      </vt:variant>
    </vt:vector>
  </HeadingPairs>
  <TitlesOfParts>
    <vt:vector size="14" baseType="lpstr">
      <vt:lpstr>Arial</vt:lpstr>
      <vt:lpstr>Arial Rounded MT Bold</vt:lpstr>
      <vt:lpstr>Calibri</vt:lpstr>
      <vt:lpstr>Franklin Gothic Book</vt:lpstr>
      <vt:lpstr>Franklin Gothic Medium</vt:lpstr>
      <vt:lpstr>Wingdings</vt:lpstr>
      <vt:lpstr>Angles</vt:lpstr>
      <vt:lpstr>PowerPoint Presentation</vt:lpstr>
      <vt:lpstr>PowerPoint Presentation</vt:lpstr>
      <vt:lpstr>Sexual assault Advocacy </vt:lpstr>
      <vt:lpstr>Sexual Assault advocacy – Long term</vt:lpstr>
      <vt:lpstr>Rural advocacy</vt:lpstr>
      <vt:lpstr>successes</vt:lpstr>
      <vt:lpstr>successes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Your Space</dc:title>
  <dc:creator>owner1</dc:creator>
  <cp:lastModifiedBy>Daniele Staple</cp:lastModifiedBy>
  <cp:revision>140</cp:revision>
  <cp:lastPrinted>2016-02-18T01:54:10Z</cp:lastPrinted>
  <dcterms:created xsi:type="dcterms:W3CDTF">2012-05-23T16:07:36Z</dcterms:created>
  <dcterms:modified xsi:type="dcterms:W3CDTF">2021-08-23T19:34:56Z</dcterms:modified>
</cp:coreProperties>
</file>